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B4C26-465C-40A1-8A6C-3D59FC8D126F}" v="132" dt="2020-03-26T02:11:33.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me Meneses" userId="7947c81402099969" providerId="LiveId" clId="{AEBB4C26-465C-40A1-8A6C-3D59FC8D126F}"/>
    <pc:docChg chg="undo custSel mod addSld delSld modSld">
      <pc:chgData name="Xime Meneses" userId="7947c81402099969" providerId="LiveId" clId="{AEBB4C26-465C-40A1-8A6C-3D59FC8D126F}" dt="2020-03-26T02:13:47.885" v="1815" actId="14100"/>
      <pc:docMkLst>
        <pc:docMk/>
      </pc:docMkLst>
      <pc:sldChg chg="modTransition">
        <pc:chgData name="Xime Meneses" userId="7947c81402099969" providerId="LiveId" clId="{AEBB4C26-465C-40A1-8A6C-3D59FC8D126F}" dt="2020-03-26T02:08:19.076" v="1786"/>
        <pc:sldMkLst>
          <pc:docMk/>
          <pc:sldMk cId="795541053" sldId="256"/>
        </pc:sldMkLst>
      </pc:sldChg>
      <pc:sldChg chg="modSp mod modTransition">
        <pc:chgData name="Xime Meneses" userId="7947c81402099969" providerId="LiveId" clId="{AEBB4C26-465C-40A1-8A6C-3D59FC8D126F}" dt="2020-03-26T02:11:10.407" v="1809"/>
        <pc:sldMkLst>
          <pc:docMk/>
          <pc:sldMk cId="3773316713" sldId="259"/>
        </pc:sldMkLst>
        <pc:spChg chg="mod">
          <ac:chgData name="Xime Meneses" userId="7947c81402099969" providerId="LiveId" clId="{AEBB4C26-465C-40A1-8A6C-3D59FC8D126F}" dt="2020-03-25T17:04:19.726" v="0" actId="1076"/>
          <ac:spMkLst>
            <pc:docMk/>
            <pc:sldMk cId="3773316713" sldId="259"/>
            <ac:spMk id="10" creationId="{AF97B94E-CBBD-4C74-9FC5-099F01C47F41}"/>
          </ac:spMkLst>
        </pc:spChg>
        <pc:spChg chg="mod">
          <ac:chgData name="Xime Meneses" userId="7947c81402099969" providerId="LiveId" clId="{AEBB4C26-465C-40A1-8A6C-3D59FC8D126F}" dt="2020-03-25T17:04:36.176" v="4" actId="14100"/>
          <ac:spMkLst>
            <pc:docMk/>
            <pc:sldMk cId="3773316713" sldId="259"/>
            <ac:spMk id="17" creationId="{84D0AD54-B053-4C8B-9A39-35616EEA1E92}"/>
          </ac:spMkLst>
        </pc:spChg>
        <pc:picChg chg="mod">
          <ac:chgData name="Xime Meneses" userId="7947c81402099969" providerId="LiveId" clId="{AEBB4C26-465C-40A1-8A6C-3D59FC8D126F}" dt="2020-03-25T17:04:22.975" v="1" actId="1076"/>
          <ac:picMkLst>
            <pc:docMk/>
            <pc:sldMk cId="3773316713" sldId="259"/>
            <ac:picMk id="16" creationId="{31989646-3C1D-43FE-90EB-CC117F4F75EE}"/>
          </ac:picMkLst>
        </pc:picChg>
      </pc:sldChg>
      <pc:sldChg chg="addSp delSp modSp mod modTransition setBg">
        <pc:chgData name="Xime Meneses" userId="7947c81402099969" providerId="LiveId" clId="{AEBB4C26-465C-40A1-8A6C-3D59FC8D126F}" dt="2020-03-26T02:11:23.260" v="1810"/>
        <pc:sldMkLst>
          <pc:docMk/>
          <pc:sldMk cId="2865377224" sldId="260"/>
        </pc:sldMkLst>
        <pc:spChg chg="mod ord">
          <ac:chgData name="Xime Meneses" userId="7947c81402099969" providerId="LiveId" clId="{AEBB4C26-465C-40A1-8A6C-3D59FC8D126F}" dt="2020-03-25T17:29:20.877" v="81" actId="26606"/>
          <ac:spMkLst>
            <pc:docMk/>
            <pc:sldMk cId="2865377224" sldId="260"/>
            <ac:spMk id="2" creationId="{B7BD6F5D-BF97-4269-96D7-EE106DB40CC6}"/>
          </ac:spMkLst>
        </pc:spChg>
        <pc:spChg chg="mod ord">
          <ac:chgData name="Xime Meneses" userId="7947c81402099969" providerId="LiveId" clId="{AEBB4C26-465C-40A1-8A6C-3D59FC8D126F}" dt="2020-03-25T17:29:20.877" v="81" actId="26606"/>
          <ac:spMkLst>
            <pc:docMk/>
            <pc:sldMk cId="2865377224" sldId="260"/>
            <ac:spMk id="3" creationId="{8C323316-1F93-4BCE-B8D1-5268EDB5BF74}"/>
          </ac:spMkLst>
        </pc:spChg>
        <pc:spChg chg="add del">
          <ac:chgData name="Xime Meneses" userId="7947c81402099969" providerId="LiveId" clId="{AEBB4C26-465C-40A1-8A6C-3D59FC8D126F}" dt="2020-03-25T17:27:50.242" v="73" actId="26606"/>
          <ac:spMkLst>
            <pc:docMk/>
            <pc:sldMk cId="2865377224" sldId="260"/>
            <ac:spMk id="14" creationId="{FF56E908-9FB5-4EBD-979B-CA807634CB5E}"/>
          </ac:spMkLst>
        </pc:spChg>
        <pc:spChg chg="add del">
          <ac:chgData name="Xime Meneses" userId="7947c81402099969" providerId="LiveId" clId="{AEBB4C26-465C-40A1-8A6C-3D59FC8D126F}" dt="2020-03-25T17:29:20.877" v="81" actId="26606"/>
          <ac:spMkLst>
            <pc:docMk/>
            <pc:sldMk cId="2865377224" sldId="260"/>
            <ac:spMk id="19" creationId="{7413DF3F-2A9C-43C8-88D5-168C5945A64A}"/>
          </ac:spMkLst>
        </pc:spChg>
        <pc:spChg chg="add del">
          <ac:chgData name="Xime Meneses" userId="7947c81402099969" providerId="LiveId" clId="{AEBB4C26-465C-40A1-8A6C-3D59FC8D126F}" dt="2020-03-25T17:29:20.783" v="80" actId="26606"/>
          <ac:spMkLst>
            <pc:docMk/>
            <pc:sldMk cId="2865377224" sldId="260"/>
            <ac:spMk id="26" creationId="{1B68AAA4-C496-4A05-8E00-F2B63FBD51D1}"/>
          </ac:spMkLst>
        </pc:spChg>
        <pc:spChg chg="add del">
          <ac:chgData name="Xime Meneses" userId="7947c81402099969" providerId="LiveId" clId="{AEBB4C26-465C-40A1-8A6C-3D59FC8D126F}" dt="2020-03-25T17:29:20.783" v="80" actId="26606"/>
          <ac:spMkLst>
            <pc:docMk/>
            <pc:sldMk cId="2865377224" sldId="260"/>
            <ac:spMk id="32" creationId="{EE9AF2BF-E8D4-403A-8B3D-A398F4A21A4D}"/>
          </ac:spMkLst>
        </pc:spChg>
        <pc:spChg chg="add">
          <ac:chgData name="Xime Meneses" userId="7947c81402099969" providerId="LiveId" clId="{AEBB4C26-465C-40A1-8A6C-3D59FC8D126F}" dt="2020-03-25T17:29:20.877" v="81" actId="26606"/>
          <ac:spMkLst>
            <pc:docMk/>
            <pc:sldMk cId="2865377224" sldId="260"/>
            <ac:spMk id="36" creationId="{96C5C0EA-FCB4-4E56-9E07-3FE6E19351B0}"/>
          </ac:spMkLst>
        </pc:spChg>
        <pc:picChg chg="add del mod">
          <ac:chgData name="Xime Meneses" userId="7947c81402099969" providerId="LiveId" clId="{AEBB4C26-465C-40A1-8A6C-3D59FC8D126F}" dt="2020-03-25T17:24:13.546" v="57"/>
          <ac:picMkLst>
            <pc:docMk/>
            <pc:sldMk cId="2865377224" sldId="260"/>
            <ac:picMk id="4" creationId="{54675E55-13E6-43A4-B159-D79E1BD84588}"/>
          </ac:picMkLst>
        </pc:picChg>
        <pc:picChg chg="add del mod">
          <ac:chgData name="Xime Meneses" userId="7947c81402099969" providerId="LiveId" clId="{AEBB4C26-465C-40A1-8A6C-3D59FC8D126F}" dt="2020-03-25T17:23:28.665" v="54" actId="478"/>
          <ac:picMkLst>
            <pc:docMk/>
            <pc:sldMk cId="2865377224" sldId="260"/>
            <ac:picMk id="5" creationId="{CCDC242E-6745-4E18-8B9E-9FE72C05BC8D}"/>
          </ac:picMkLst>
        </pc:picChg>
        <pc:picChg chg="add del mod">
          <ac:chgData name="Xime Meneses" userId="7947c81402099969" providerId="LiveId" clId="{AEBB4C26-465C-40A1-8A6C-3D59FC8D126F}" dt="2020-03-25T17:26:11.414" v="66" actId="478"/>
          <ac:picMkLst>
            <pc:docMk/>
            <pc:sldMk cId="2865377224" sldId="260"/>
            <ac:picMk id="6" creationId="{CCB16D53-24FF-4052-A911-020A54A27A78}"/>
          </ac:picMkLst>
        </pc:picChg>
        <pc:picChg chg="add mod ord">
          <ac:chgData name="Xime Meneses" userId="7947c81402099969" providerId="LiveId" clId="{AEBB4C26-465C-40A1-8A6C-3D59FC8D126F}" dt="2020-03-25T17:29:20.877" v="81" actId="26606"/>
          <ac:picMkLst>
            <pc:docMk/>
            <pc:sldMk cId="2865377224" sldId="260"/>
            <ac:picMk id="7" creationId="{7956E0BD-9999-4FAA-918E-0E6F4DF583B7}"/>
          </ac:picMkLst>
        </pc:picChg>
        <pc:picChg chg="add mod">
          <ac:chgData name="Xime Meneses" userId="7947c81402099969" providerId="LiveId" clId="{AEBB4C26-465C-40A1-8A6C-3D59FC8D126F}" dt="2020-03-25T17:29:20.877" v="81" actId="26606"/>
          <ac:picMkLst>
            <pc:docMk/>
            <pc:sldMk cId="2865377224" sldId="260"/>
            <ac:picMk id="8" creationId="{C6E5CF1F-841D-4CDB-95C5-D88C9002D446}"/>
          </ac:picMkLst>
        </pc:picChg>
        <pc:picChg chg="add mod">
          <ac:chgData name="Xime Meneses" userId="7947c81402099969" providerId="LiveId" clId="{AEBB4C26-465C-40A1-8A6C-3D59FC8D126F}" dt="2020-03-25T17:29:20.877" v="81" actId="26606"/>
          <ac:picMkLst>
            <pc:docMk/>
            <pc:sldMk cId="2865377224" sldId="260"/>
            <ac:picMk id="9" creationId="{F96E1A5E-0D33-44CC-90CD-4618F4C44966}"/>
          </ac:picMkLst>
        </pc:picChg>
        <pc:cxnChg chg="add del">
          <ac:chgData name="Xime Meneses" userId="7947c81402099969" providerId="LiveId" clId="{AEBB4C26-465C-40A1-8A6C-3D59FC8D126F}" dt="2020-03-25T17:27:50.242" v="73" actId="26606"/>
          <ac:cxnSpMkLst>
            <pc:docMk/>
            <pc:sldMk cId="2865377224" sldId="260"/>
            <ac:cxnSpMk id="12" creationId="{D08C77F1-1F10-4A48-9A94-DE3C21DBB5DA}"/>
          </ac:cxnSpMkLst>
        </pc:cxnChg>
        <pc:cxnChg chg="add del">
          <ac:chgData name="Xime Meneses" userId="7947c81402099969" providerId="LiveId" clId="{AEBB4C26-465C-40A1-8A6C-3D59FC8D126F}" dt="2020-03-25T17:29:20.877" v="81" actId="26606"/>
          <ac:cxnSpMkLst>
            <pc:docMk/>
            <pc:sldMk cId="2865377224" sldId="260"/>
            <ac:cxnSpMk id="21" creationId="{0BA82F4E-68B3-43CD-9CB4-58AF363A8695}"/>
          </ac:cxnSpMkLst>
        </pc:cxnChg>
        <pc:cxnChg chg="add del">
          <ac:chgData name="Xime Meneses" userId="7947c81402099969" providerId="LiveId" clId="{AEBB4C26-465C-40A1-8A6C-3D59FC8D126F}" dt="2020-03-25T17:29:20.783" v="80" actId="26606"/>
          <ac:cxnSpMkLst>
            <pc:docMk/>
            <pc:sldMk cId="2865377224" sldId="260"/>
            <ac:cxnSpMk id="28" creationId="{B46AF217-A96A-41AE-88E0-A7904EB7C8EE}"/>
          </ac:cxnSpMkLst>
        </pc:cxnChg>
        <pc:cxnChg chg="add del">
          <ac:chgData name="Xime Meneses" userId="7947c81402099969" providerId="LiveId" clId="{AEBB4C26-465C-40A1-8A6C-3D59FC8D126F}" dt="2020-03-25T17:29:20.783" v="80" actId="26606"/>
          <ac:cxnSpMkLst>
            <pc:docMk/>
            <pc:sldMk cId="2865377224" sldId="260"/>
            <ac:cxnSpMk id="30" creationId="{ED5CB895-AB28-499D-956A-7D0CCDE931DF}"/>
          </ac:cxnSpMkLst>
        </pc:cxnChg>
        <pc:cxnChg chg="add">
          <ac:chgData name="Xime Meneses" userId="7947c81402099969" providerId="LiveId" clId="{AEBB4C26-465C-40A1-8A6C-3D59FC8D126F}" dt="2020-03-25T17:29:20.877" v="81" actId="26606"/>
          <ac:cxnSpMkLst>
            <pc:docMk/>
            <pc:sldMk cId="2865377224" sldId="260"/>
            <ac:cxnSpMk id="34" creationId="{245FF7EB-AF8C-409E-98CD-5FC52A7FE311}"/>
          </ac:cxnSpMkLst>
        </pc:cxnChg>
        <pc:cxnChg chg="add">
          <ac:chgData name="Xime Meneses" userId="7947c81402099969" providerId="LiveId" clId="{AEBB4C26-465C-40A1-8A6C-3D59FC8D126F}" dt="2020-03-25T17:29:20.877" v="81" actId="26606"/>
          <ac:cxnSpMkLst>
            <pc:docMk/>
            <pc:sldMk cId="2865377224" sldId="260"/>
            <ac:cxnSpMk id="35" creationId="{76C662A0-8572-4871-89B6-890ABB54601E}"/>
          </ac:cxnSpMkLst>
        </pc:cxnChg>
      </pc:sldChg>
      <pc:sldChg chg="addSp delSp modSp add mod modTransition setBg modAnim setClrOvrMap">
        <pc:chgData name="Xime Meneses" userId="7947c81402099969" providerId="LiveId" clId="{AEBB4C26-465C-40A1-8A6C-3D59FC8D126F}" dt="2020-03-26T02:11:33.014" v="1811"/>
        <pc:sldMkLst>
          <pc:docMk/>
          <pc:sldMk cId="895070696" sldId="261"/>
        </pc:sldMkLst>
        <pc:spChg chg="mod">
          <ac:chgData name="Xime Meneses" userId="7947c81402099969" providerId="LiveId" clId="{AEBB4C26-465C-40A1-8A6C-3D59FC8D126F}" dt="2020-03-25T18:25:06.744" v="813" actId="14100"/>
          <ac:spMkLst>
            <pc:docMk/>
            <pc:sldMk cId="895070696" sldId="261"/>
            <ac:spMk id="2" creationId="{E8E006C0-B773-45A6-8F79-6A3385078E58}"/>
          </ac:spMkLst>
        </pc:spChg>
        <pc:spChg chg="mod ord">
          <ac:chgData name="Xime Meneses" userId="7947c81402099969" providerId="LiveId" clId="{AEBB4C26-465C-40A1-8A6C-3D59FC8D126F}" dt="2020-03-25T18:24:51.463" v="810" actId="207"/>
          <ac:spMkLst>
            <pc:docMk/>
            <pc:sldMk cId="895070696" sldId="261"/>
            <ac:spMk id="3" creationId="{1895D589-4CDE-4479-BD65-06C271169D12}"/>
          </ac:spMkLst>
        </pc:spChg>
        <pc:spChg chg="add del">
          <ac:chgData name="Xime Meneses" userId="7947c81402099969" providerId="LiveId" clId="{AEBB4C26-465C-40A1-8A6C-3D59FC8D126F}" dt="2020-03-25T18:21:45.035" v="788" actId="26606"/>
          <ac:spMkLst>
            <pc:docMk/>
            <pc:sldMk cId="895070696" sldId="261"/>
            <ac:spMk id="11" creationId="{3BCB5F6A-9EB0-40B0-9D13-3023E9A20508}"/>
          </ac:spMkLst>
        </pc:spChg>
        <pc:spChg chg="add del">
          <ac:chgData name="Xime Meneses" userId="7947c81402099969" providerId="LiveId" clId="{AEBB4C26-465C-40A1-8A6C-3D59FC8D126F}" dt="2020-03-25T18:21:51.542" v="790" actId="26606"/>
          <ac:spMkLst>
            <pc:docMk/>
            <pc:sldMk cId="895070696" sldId="261"/>
            <ac:spMk id="13" creationId="{68EE4C72-F2C4-48C0-A42A-6D8069047A8D}"/>
          </ac:spMkLst>
        </pc:spChg>
        <pc:spChg chg="add del">
          <ac:chgData name="Xime Meneses" userId="7947c81402099969" providerId="LiveId" clId="{AEBB4C26-465C-40A1-8A6C-3D59FC8D126F}" dt="2020-03-25T18:21:54.754" v="792" actId="26606"/>
          <ac:spMkLst>
            <pc:docMk/>
            <pc:sldMk cId="895070696" sldId="261"/>
            <ac:spMk id="15" creationId="{462665EA-AABF-4427-A720-538234E60CD7}"/>
          </ac:spMkLst>
        </pc:spChg>
        <pc:spChg chg="add del">
          <ac:chgData name="Xime Meneses" userId="7947c81402099969" providerId="LiveId" clId="{AEBB4C26-465C-40A1-8A6C-3D59FC8D126F}" dt="2020-03-25T18:23:48.242" v="798" actId="26606"/>
          <ac:spMkLst>
            <pc:docMk/>
            <pc:sldMk cId="895070696" sldId="261"/>
            <ac:spMk id="17" creationId="{3BCB5F6A-9EB0-40B0-9D13-3023E9A20508}"/>
          </ac:spMkLst>
        </pc:spChg>
        <pc:spChg chg="add del">
          <ac:chgData name="Xime Meneses" userId="7947c81402099969" providerId="LiveId" clId="{AEBB4C26-465C-40A1-8A6C-3D59FC8D126F}" dt="2020-03-25T18:23:48.229" v="797" actId="26606"/>
          <ac:spMkLst>
            <pc:docMk/>
            <pc:sldMk cId="895070696" sldId="261"/>
            <ac:spMk id="22" creationId="{3BCB5F6A-9EB0-40B0-9D13-3023E9A20508}"/>
          </ac:spMkLst>
        </pc:spChg>
        <pc:spChg chg="add">
          <ac:chgData name="Xime Meneses" userId="7947c81402099969" providerId="LiveId" clId="{AEBB4C26-465C-40A1-8A6C-3D59FC8D126F}" dt="2020-03-25T18:23:48.242" v="798" actId="26606"/>
          <ac:spMkLst>
            <pc:docMk/>
            <pc:sldMk cId="895070696" sldId="261"/>
            <ac:spMk id="24" creationId="{462665EA-AABF-4427-A720-538234E60CD7}"/>
          </ac:spMkLst>
        </pc:spChg>
        <pc:picChg chg="add del mod">
          <ac:chgData name="Xime Meneses" userId="7947c81402099969" providerId="LiveId" clId="{AEBB4C26-465C-40A1-8A6C-3D59FC8D126F}" dt="2020-03-25T18:13:28.592" v="728"/>
          <ac:picMkLst>
            <pc:docMk/>
            <pc:sldMk cId="895070696" sldId="261"/>
            <ac:picMk id="5" creationId="{098DCCA7-4889-41BD-B96B-D1F64A05EC00}"/>
          </ac:picMkLst>
        </pc:picChg>
        <pc:picChg chg="add del mod">
          <ac:chgData name="Xime Meneses" userId="7947c81402099969" providerId="LiveId" clId="{AEBB4C26-465C-40A1-8A6C-3D59FC8D126F}" dt="2020-03-25T18:21:59.345" v="794" actId="478"/>
          <ac:picMkLst>
            <pc:docMk/>
            <pc:sldMk cId="895070696" sldId="261"/>
            <ac:picMk id="6" creationId="{DF0BAC6F-38B2-4EB0-8693-9717219156E3}"/>
          </ac:picMkLst>
        </pc:picChg>
        <pc:picChg chg="add mod">
          <ac:chgData name="Xime Meneses" userId="7947c81402099969" providerId="LiveId" clId="{AEBB4C26-465C-40A1-8A6C-3D59FC8D126F}" dt="2020-03-25T18:23:48.242" v="798" actId="26606"/>
          <ac:picMkLst>
            <pc:docMk/>
            <pc:sldMk cId="895070696" sldId="261"/>
            <ac:picMk id="7" creationId="{DF8C0D18-0F20-4E93-A0EA-8F47A34DC08C}"/>
          </ac:picMkLst>
        </pc:picChg>
      </pc:sldChg>
      <pc:sldChg chg="addSp delSp modSp add mod modTransition modAnim">
        <pc:chgData name="Xime Meneses" userId="7947c81402099969" providerId="LiveId" clId="{AEBB4C26-465C-40A1-8A6C-3D59FC8D126F}" dt="2020-03-26T02:09:16.769" v="1791"/>
        <pc:sldMkLst>
          <pc:docMk/>
          <pc:sldMk cId="2948727562" sldId="262"/>
        </pc:sldMkLst>
        <pc:spChg chg="mod">
          <ac:chgData name="Xime Meneses" userId="7947c81402099969" providerId="LiveId" clId="{AEBB4C26-465C-40A1-8A6C-3D59FC8D126F}" dt="2020-03-25T18:12:05.334" v="720" actId="20577"/>
          <ac:spMkLst>
            <pc:docMk/>
            <pc:sldMk cId="2948727562" sldId="262"/>
            <ac:spMk id="2" creationId="{945A9B92-24DA-404F-ADC7-CDEEE71199EA}"/>
          </ac:spMkLst>
        </pc:spChg>
        <pc:spChg chg="del">
          <ac:chgData name="Xime Meneses" userId="7947c81402099969" providerId="LiveId" clId="{AEBB4C26-465C-40A1-8A6C-3D59FC8D126F}" dt="2020-03-25T18:12:26.586" v="721"/>
          <ac:spMkLst>
            <pc:docMk/>
            <pc:sldMk cId="2948727562" sldId="262"/>
            <ac:spMk id="3" creationId="{42206ED5-2FDD-4B48-92DF-B5DC5F22C008}"/>
          </ac:spMkLst>
        </pc:spChg>
        <pc:picChg chg="add mod">
          <ac:chgData name="Xime Meneses" userId="7947c81402099969" providerId="LiveId" clId="{AEBB4C26-465C-40A1-8A6C-3D59FC8D126F}" dt="2020-03-25T18:13:52.951" v="733" actId="1076"/>
          <ac:picMkLst>
            <pc:docMk/>
            <pc:sldMk cId="2948727562" sldId="262"/>
            <ac:picMk id="4" creationId="{D81990D0-7271-4309-A687-4A7DAEBDD7E5}"/>
          </ac:picMkLst>
        </pc:picChg>
        <pc:picChg chg="add del mod">
          <ac:chgData name="Xime Meneses" userId="7947c81402099969" providerId="LiveId" clId="{AEBB4C26-465C-40A1-8A6C-3D59FC8D126F}" dt="2020-03-25T18:26:24.797" v="816" actId="478"/>
          <ac:picMkLst>
            <pc:docMk/>
            <pc:sldMk cId="2948727562" sldId="262"/>
            <ac:picMk id="5" creationId="{6EEAC8B8-CD36-48BB-AD7E-062EF9EF0D2E}"/>
          </ac:picMkLst>
        </pc:picChg>
      </pc:sldChg>
      <pc:sldChg chg="addSp delSp modSp add mod modTransition">
        <pc:chgData name="Xime Meneses" userId="7947c81402099969" providerId="LiveId" clId="{AEBB4C26-465C-40A1-8A6C-3D59FC8D126F}" dt="2020-03-26T02:09:23.083" v="1792"/>
        <pc:sldMkLst>
          <pc:docMk/>
          <pc:sldMk cId="4019942434" sldId="263"/>
        </pc:sldMkLst>
        <pc:spChg chg="mod">
          <ac:chgData name="Xime Meneses" userId="7947c81402099969" providerId="LiveId" clId="{AEBB4C26-465C-40A1-8A6C-3D59FC8D126F}" dt="2020-03-25T18:28:17.812" v="819" actId="14100"/>
          <ac:spMkLst>
            <pc:docMk/>
            <pc:sldMk cId="4019942434" sldId="263"/>
            <ac:spMk id="2" creationId="{2467BFD4-6080-4099-B4C4-282058C163F4}"/>
          </ac:spMkLst>
        </pc:spChg>
        <pc:spChg chg="mod">
          <ac:chgData name="Xime Meneses" userId="7947c81402099969" providerId="LiveId" clId="{AEBB4C26-465C-40A1-8A6C-3D59FC8D126F}" dt="2020-03-25T20:51:06.041" v="962" actId="20577"/>
          <ac:spMkLst>
            <pc:docMk/>
            <pc:sldMk cId="4019942434" sldId="263"/>
            <ac:spMk id="3" creationId="{DFF14D1C-48C1-4F87-A8C2-DAAA0982B812}"/>
          </ac:spMkLst>
        </pc:spChg>
        <pc:spChg chg="add mod">
          <ac:chgData name="Xime Meneses" userId="7947c81402099969" providerId="LiveId" clId="{AEBB4C26-465C-40A1-8A6C-3D59FC8D126F}" dt="2020-03-25T21:42:15.221" v="1346" actId="14100"/>
          <ac:spMkLst>
            <pc:docMk/>
            <pc:sldMk cId="4019942434" sldId="263"/>
            <ac:spMk id="5" creationId="{5D7F8E01-9974-44B3-94CA-AC15EC3B499A}"/>
          </ac:spMkLst>
        </pc:spChg>
        <pc:spChg chg="add del mod">
          <ac:chgData name="Xime Meneses" userId="7947c81402099969" providerId="LiveId" clId="{AEBB4C26-465C-40A1-8A6C-3D59FC8D126F}" dt="2020-03-25T18:31:18.636" v="951" actId="478"/>
          <ac:spMkLst>
            <pc:docMk/>
            <pc:sldMk cId="4019942434" sldId="263"/>
            <ac:spMk id="5" creationId="{ABDECB9E-E950-477F-867F-7CFBFA2E74A4}"/>
          </ac:spMkLst>
        </pc:spChg>
        <pc:spChg chg="add del mod">
          <ac:chgData name="Xime Meneses" userId="7947c81402099969" providerId="LiveId" clId="{AEBB4C26-465C-40A1-8A6C-3D59FC8D126F}" dt="2020-03-25T20:55:26.114" v="1067" actId="478"/>
          <ac:spMkLst>
            <pc:docMk/>
            <pc:sldMk cId="4019942434" sldId="263"/>
            <ac:spMk id="6" creationId="{54899A17-1DAF-41C1-AFCF-96980A3F210C}"/>
          </ac:spMkLst>
        </pc:spChg>
        <pc:spChg chg="add del">
          <ac:chgData name="Xime Meneses" userId="7947c81402099969" providerId="LiveId" clId="{AEBB4C26-465C-40A1-8A6C-3D59FC8D126F}" dt="2020-03-25T20:55:34.419" v="1069"/>
          <ac:spMkLst>
            <pc:docMk/>
            <pc:sldMk cId="4019942434" sldId="263"/>
            <ac:spMk id="7" creationId="{52681DC8-4C52-430E-B948-DB1D9508ABC8}"/>
          </ac:spMkLst>
        </pc:spChg>
        <pc:spChg chg="add mod">
          <ac:chgData name="Xime Meneses" userId="7947c81402099969" providerId="LiveId" clId="{AEBB4C26-465C-40A1-8A6C-3D59FC8D126F}" dt="2020-03-25T21:47:05.262" v="1352" actId="20577"/>
          <ac:spMkLst>
            <pc:docMk/>
            <pc:sldMk cId="4019942434" sldId="263"/>
            <ac:spMk id="8" creationId="{7D69C5B9-4207-4F0F-B186-D037E0169B87}"/>
          </ac:spMkLst>
        </pc:spChg>
        <pc:spChg chg="add del mod">
          <ac:chgData name="Xime Meneses" userId="7947c81402099969" providerId="LiveId" clId="{AEBB4C26-465C-40A1-8A6C-3D59FC8D126F}" dt="2020-03-25T21:02:24.283" v="1133" actId="931"/>
          <ac:spMkLst>
            <pc:docMk/>
            <pc:sldMk cId="4019942434" sldId="263"/>
            <ac:spMk id="11" creationId="{936836D8-063F-4532-A7C1-5BE9907E1B78}"/>
          </ac:spMkLst>
        </pc:spChg>
        <pc:spChg chg="add del mod">
          <ac:chgData name="Xime Meneses" userId="7947c81402099969" providerId="LiveId" clId="{AEBB4C26-465C-40A1-8A6C-3D59FC8D126F}" dt="2020-03-25T21:15:56.322" v="1147" actId="478"/>
          <ac:spMkLst>
            <pc:docMk/>
            <pc:sldMk cId="4019942434" sldId="263"/>
            <ac:spMk id="14" creationId="{D91D25C0-904B-46FA-91DD-5835A5814537}"/>
          </ac:spMkLst>
        </pc:spChg>
        <pc:spChg chg="add del mod">
          <ac:chgData name="Xime Meneses" userId="7947c81402099969" providerId="LiveId" clId="{AEBB4C26-465C-40A1-8A6C-3D59FC8D126F}" dt="2020-03-25T21:16:06.848" v="1150" actId="478"/>
          <ac:spMkLst>
            <pc:docMk/>
            <pc:sldMk cId="4019942434" sldId="263"/>
            <ac:spMk id="17" creationId="{5BDF8E63-AADB-41DC-92A8-759CAEA763FD}"/>
          </ac:spMkLst>
        </pc:spChg>
        <pc:spChg chg="add del mod">
          <ac:chgData name="Xime Meneses" userId="7947c81402099969" providerId="LiveId" clId="{AEBB4C26-465C-40A1-8A6C-3D59FC8D126F}" dt="2020-03-25T21:21:58.906" v="1152" actId="11529"/>
          <ac:spMkLst>
            <pc:docMk/>
            <pc:sldMk cId="4019942434" sldId="263"/>
            <ac:spMk id="18" creationId="{A4F8BC30-C2C4-4FCA-9F99-4D41900DAA99}"/>
          </ac:spMkLst>
        </pc:spChg>
        <pc:spChg chg="add del mod">
          <ac:chgData name="Xime Meneses" userId="7947c81402099969" providerId="LiveId" clId="{AEBB4C26-465C-40A1-8A6C-3D59FC8D126F}" dt="2020-03-25T21:37:55.824" v="1289" actId="478"/>
          <ac:spMkLst>
            <pc:docMk/>
            <pc:sldMk cId="4019942434" sldId="263"/>
            <ac:spMk id="19" creationId="{2AA75FC8-51B9-4847-8A44-A3D482B1FE50}"/>
          </ac:spMkLst>
        </pc:spChg>
        <pc:spChg chg="add mod">
          <ac:chgData name="Xime Meneses" userId="7947c81402099969" providerId="LiveId" clId="{AEBB4C26-465C-40A1-8A6C-3D59FC8D126F}" dt="2020-03-25T21:47:38.981" v="1356" actId="947"/>
          <ac:spMkLst>
            <pc:docMk/>
            <pc:sldMk cId="4019942434" sldId="263"/>
            <ac:spMk id="22" creationId="{8862C136-7C7C-4CFA-A320-3C823B3F60D1}"/>
          </ac:spMkLst>
        </pc:spChg>
        <pc:picChg chg="add del mod">
          <ac:chgData name="Xime Meneses" userId="7947c81402099969" providerId="LiveId" clId="{AEBB4C26-465C-40A1-8A6C-3D59FC8D126F}" dt="2020-03-25T21:22:17.238" v="1155" actId="478"/>
          <ac:picMkLst>
            <pc:docMk/>
            <pc:sldMk cId="4019942434" sldId="263"/>
            <ac:picMk id="4" creationId="{FD4C99F3-283C-4BCF-9BC0-162305962B8A}"/>
          </ac:picMkLst>
        </pc:picChg>
        <pc:picChg chg="add del mod">
          <ac:chgData name="Xime Meneses" userId="7947c81402099969" providerId="LiveId" clId="{AEBB4C26-465C-40A1-8A6C-3D59FC8D126F}" dt="2020-03-25T21:02:24.283" v="1133" actId="931"/>
          <ac:picMkLst>
            <pc:docMk/>
            <pc:sldMk cId="4019942434" sldId="263"/>
            <ac:picMk id="10" creationId="{168230E4-FF1F-4AC0-9F7A-EF793D1230CA}"/>
          </ac:picMkLst>
        </pc:picChg>
        <pc:picChg chg="add del mod">
          <ac:chgData name="Xime Meneses" userId="7947c81402099969" providerId="LiveId" clId="{AEBB4C26-465C-40A1-8A6C-3D59FC8D126F}" dt="2020-03-25T21:15:56.322" v="1147" actId="478"/>
          <ac:picMkLst>
            <pc:docMk/>
            <pc:sldMk cId="4019942434" sldId="263"/>
            <ac:picMk id="13" creationId="{DE413434-349C-4627-869A-FB0090C9E6ED}"/>
          </ac:picMkLst>
        </pc:picChg>
        <pc:picChg chg="add del mod">
          <ac:chgData name="Xime Meneses" userId="7947c81402099969" providerId="LiveId" clId="{AEBB4C26-465C-40A1-8A6C-3D59FC8D126F}" dt="2020-03-25T21:16:06.848" v="1150" actId="478"/>
          <ac:picMkLst>
            <pc:docMk/>
            <pc:sldMk cId="4019942434" sldId="263"/>
            <ac:picMk id="16" creationId="{5F5239DB-F7D0-4BD2-99D5-0AFA1B6F0792}"/>
          </ac:picMkLst>
        </pc:picChg>
        <pc:picChg chg="add del mod">
          <ac:chgData name="Xime Meneses" userId="7947c81402099969" providerId="LiveId" clId="{AEBB4C26-465C-40A1-8A6C-3D59FC8D126F}" dt="2020-03-25T21:29:29.475" v="1284"/>
          <ac:picMkLst>
            <pc:docMk/>
            <pc:sldMk cId="4019942434" sldId="263"/>
            <ac:picMk id="21" creationId="{6D97018C-7B2A-4204-A78B-CBC459015ECE}"/>
          </ac:picMkLst>
        </pc:picChg>
      </pc:sldChg>
      <pc:sldChg chg="addSp delSp modSp add mod modTransition modAnim">
        <pc:chgData name="Xime Meneses" userId="7947c81402099969" providerId="LiveId" clId="{AEBB4C26-465C-40A1-8A6C-3D59FC8D126F}" dt="2020-03-26T02:13:47.885" v="1815" actId="14100"/>
        <pc:sldMkLst>
          <pc:docMk/>
          <pc:sldMk cId="3895787433" sldId="264"/>
        </pc:sldMkLst>
        <pc:spChg chg="mod">
          <ac:chgData name="Xime Meneses" userId="7947c81402099969" providerId="LiveId" clId="{AEBB4C26-465C-40A1-8A6C-3D59FC8D126F}" dt="2020-03-25T22:43:07.970" v="1578" actId="14100"/>
          <ac:spMkLst>
            <pc:docMk/>
            <pc:sldMk cId="3895787433" sldId="264"/>
            <ac:spMk id="2" creationId="{AA97787F-4831-469B-9AEF-F03EA7443263}"/>
          </ac:spMkLst>
        </pc:spChg>
        <pc:spChg chg="mod">
          <ac:chgData name="Xime Meneses" userId="7947c81402099969" providerId="LiveId" clId="{AEBB4C26-465C-40A1-8A6C-3D59FC8D126F}" dt="2020-03-26T02:13:47.885" v="1815" actId="14100"/>
          <ac:spMkLst>
            <pc:docMk/>
            <pc:sldMk cId="3895787433" sldId="264"/>
            <ac:spMk id="3" creationId="{F9261D60-730A-4C20-BBF7-CFA2036D5B2E}"/>
          </ac:spMkLst>
        </pc:spChg>
        <pc:picChg chg="add mod">
          <ac:chgData name="Xime Meneses" userId="7947c81402099969" providerId="LiveId" clId="{AEBB4C26-465C-40A1-8A6C-3D59FC8D126F}" dt="2020-03-26T02:13:42.728" v="1814" actId="1076"/>
          <ac:picMkLst>
            <pc:docMk/>
            <pc:sldMk cId="3895787433" sldId="264"/>
            <ac:picMk id="4" creationId="{E30E019B-58F9-4046-B69F-D4DE083EAC7F}"/>
          </ac:picMkLst>
        </pc:picChg>
        <pc:picChg chg="add del mod">
          <ac:chgData name="Xime Meneses" userId="7947c81402099969" providerId="LiveId" clId="{AEBB4C26-465C-40A1-8A6C-3D59FC8D126F}" dt="2020-03-25T22:47:00.767" v="1590" actId="478"/>
          <ac:picMkLst>
            <pc:docMk/>
            <pc:sldMk cId="3895787433" sldId="264"/>
            <ac:picMk id="5" creationId="{1FB0C647-FCA4-4C88-94B4-3DC0E5F5E0A2}"/>
          </ac:picMkLst>
        </pc:picChg>
        <pc:picChg chg="add del mod">
          <ac:chgData name="Xime Meneses" userId="7947c81402099969" providerId="LiveId" clId="{AEBB4C26-465C-40A1-8A6C-3D59FC8D126F}" dt="2020-03-26T02:09:44.832" v="1794" actId="478"/>
          <ac:picMkLst>
            <pc:docMk/>
            <pc:sldMk cId="3895787433" sldId="264"/>
            <ac:picMk id="6" creationId="{51177F3F-A11A-4727-A607-DD9918F4F2A4}"/>
          </ac:picMkLst>
        </pc:picChg>
      </pc:sldChg>
      <pc:sldChg chg="modSp add del mod">
        <pc:chgData name="Xime Meneses" userId="7947c81402099969" providerId="LiveId" clId="{AEBB4C26-465C-40A1-8A6C-3D59FC8D126F}" dt="2020-03-25T22:48:41.355" v="1628" actId="2696"/>
        <pc:sldMkLst>
          <pc:docMk/>
          <pc:sldMk cId="3209080991" sldId="265"/>
        </pc:sldMkLst>
        <pc:spChg chg="mod">
          <ac:chgData name="Xime Meneses" userId="7947c81402099969" providerId="LiveId" clId="{AEBB4C26-465C-40A1-8A6C-3D59FC8D126F}" dt="2020-03-25T22:48:16.976" v="1611" actId="20577"/>
          <ac:spMkLst>
            <pc:docMk/>
            <pc:sldMk cId="3209080991" sldId="265"/>
            <ac:spMk id="2" creationId="{0F4DB80E-38C2-4AD1-B5BB-1F971616016C}"/>
          </ac:spMkLst>
        </pc:spChg>
        <pc:spChg chg="mod">
          <ac:chgData name="Xime Meneses" userId="7947c81402099969" providerId="LiveId" clId="{AEBB4C26-465C-40A1-8A6C-3D59FC8D126F}" dt="2020-03-25T22:48:29.209" v="1627" actId="20577"/>
          <ac:spMkLst>
            <pc:docMk/>
            <pc:sldMk cId="3209080991" sldId="265"/>
            <ac:spMk id="3" creationId="{2E308922-2E2C-4803-BB00-FAC0E1AAC772}"/>
          </ac:spMkLst>
        </pc:spChg>
      </pc:sldChg>
      <pc:sldChg chg="addSp delSp modSp add del mod">
        <pc:chgData name="Xime Meneses" userId="7947c81402099969" providerId="LiveId" clId="{AEBB4C26-465C-40A1-8A6C-3D59FC8D126F}" dt="2020-03-25T22:50:15.646" v="1649"/>
        <pc:sldMkLst>
          <pc:docMk/>
          <pc:sldMk cId="3427917193" sldId="265"/>
        </pc:sldMkLst>
        <pc:spChg chg="add del mod">
          <ac:chgData name="Xime Meneses" userId="7947c81402099969" providerId="LiveId" clId="{AEBB4C26-465C-40A1-8A6C-3D59FC8D126F}" dt="2020-03-25T22:50:15.276" v="1648"/>
          <ac:spMkLst>
            <pc:docMk/>
            <pc:sldMk cId="3427917193" sldId="265"/>
            <ac:spMk id="2" creationId="{5DAE3C27-5857-4390-BA91-69C38C9C8E21}"/>
          </ac:spMkLst>
        </pc:spChg>
        <pc:picChg chg="add del mod">
          <ac:chgData name="Xime Meneses" userId="7947c81402099969" providerId="LiveId" clId="{AEBB4C26-465C-40A1-8A6C-3D59FC8D126F}" dt="2020-03-25T22:50:13.654" v="1644"/>
          <ac:picMkLst>
            <pc:docMk/>
            <pc:sldMk cId="3427917193" sldId="265"/>
            <ac:picMk id="3" creationId="{FDBD03C2-9343-4BF3-8F69-B6663C63CD9E}"/>
          </ac:picMkLst>
        </pc:picChg>
      </pc:sldChg>
      <pc:sldChg chg="addSp delSp modSp add mod modTransition">
        <pc:chgData name="Xime Meneses" userId="7947c81402099969" providerId="LiveId" clId="{AEBB4C26-465C-40A1-8A6C-3D59FC8D126F}" dt="2020-03-26T02:10:22.189" v="1804"/>
        <pc:sldMkLst>
          <pc:docMk/>
          <pc:sldMk cId="3563405633" sldId="265"/>
        </pc:sldMkLst>
        <pc:spChg chg="del mod">
          <ac:chgData name="Xime Meneses" userId="7947c81402099969" providerId="LiveId" clId="{AEBB4C26-465C-40A1-8A6C-3D59FC8D126F}" dt="2020-03-25T22:52:05.636" v="1678" actId="478"/>
          <ac:spMkLst>
            <pc:docMk/>
            <pc:sldMk cId="3563405633" sldId="265"/>
            <ac:spMk id="2" creationId="{909B5C7D-2AD4-4BB3-B50D-563C6125D34E}"/>
          </ac:spMkLst>
        </pc:spChg>
        <pc:spChg chg="mod">
          <ac:chgData name="Xime Meneses" userId="7947c81402099969" providerId="LiveId" clId="{AEBB4C26-465C-40A1-8A6C-3D59FC8D126F}" dt="2020-03-25T22:51:47.186" v="1676" actId="14100"/>
          <ac:spMkLst>
            <pc:docMk/>
            <pc:sldMk cId="3563405633" sldId="265"/>
            <ac:spMk id="3" creationId="{F2BFEDD0-D732-412D-9BC9-0F825EC6C99C}"/>
          </ac:spMkLst>
        </pc:spChg>
        <pc:picChg chg="add mod">
          <ac:chgData name="Xime Meneses" userId="7947c81402099969" providerId="LiveId" clId="{AEBB4C26-465C-40A1-8A6C-3D59FC8D126F}" dt="2020-03-25T22:52:21.635" v="1681" actId="14100"/>
          <ac:picMkLst>
            <pc:docMk/>
            <pc:sldMk cId="3563405633" sldId="265"/>
            <ac:picMk id="4" creationId="{DD362918-5F86-4037-B970-4F4D0DCF76FA}"/>
          </ac:picMkLst>
        </pc:picChg>
      </pc:sldChg>
      <pc:sldChg chg="addSp delSp modSp add mod modTransition modAnim">
        <pc:chgData name="Xime Meneses" userId="7947c81402099969" providerId="LiveId" clId="{AEBB4C26-465C-40A1-8A6C-3D59FC8D126F}" dt="2020-03-26T02:10:28.106" v="1805"/>
        <pc:sldMkLst>
          <pc:docMk/>
          <pc:sldMk cId="949828018" sldId="266"/>
        </pc:sldMkLst>
        <pc:spChg chg="del mod">
          <ac:chgData name="Xime Meneses" userId="7947c81402099969" providerId="LiveId" clId="{AEBB4C26-465C-40A1-8A6C-3D59FC8D126F}" dt="2020-03-26T00:02:00.667" v="1701" actId="478"/>
          <ac:spMkLst>
            <pc:docMk/>
            <pc:sldMk cId="949828018" sldId="266"/>
            <ac:spMk id="2" creationId="{D3EFCEBF-D615-4069-8D4E-6686139D292C}"/>
          </ac:spMkLst>
        </pc:spChg>
        <pc:spChg chg="mod">
          <ac:chgData name="Xime Meneses" userId="7947c81402099969" providerId="LiveId" clId="{AEBB4C26-465C-40A1-8A6C-3D59FC8D126F}" dt="2020-03-25T22:54:26.453" v="1697" actId="5793"/>
          <ac:spMkLst>
            <pc:docMk/>
            <pc:sldMk cId="949828018" sldId="266"/>
            <ac:spMk id="3" creationId="{3CC2FE88-1474-426D-902E-18734229D5D7}"/>
          </ac:spMkLst>
        </pc:spChg>
        <pc:picChg chg="add mod">
          <ac:chgData name="Xime Meneses" userId="7947c81402099969" providerId="LiveId" clId="{AEBB4C26-465C-40A1-8A6C-3D59FC8D126F}" dt="2020-03-25T23:48:31.551" v="1699" actId="1076"/>
          <ac:picMkLst>
            <pc:docMk/>
            <pc:sldMk cId="949828018" sldId="266"/>
            <ac:picMk id="4" creationId="{6F387A7B-49B4-4BEF-93F0-49A516CD7357}"/>
          </ac:picMkLst>
        </pc:picChg>
      </pc:sldChg>
      <pc:sldChg chg="addSp delSp modSp add mod modTransition modAnim">
        <pc:chgData name="Xime Meneses" userId="7947c81402099969" providerId="LiveId" clId="{AEBB4C26-465C-40A1-8A6C-3D59FC8D126F}" dt="2020-03-26T02:13:28.284" v="1813" actId="14100"/>
        <pc:sldMkLst>
          <pc:docMk/>
          <pc:sldMk cId="326969005" sldId="267"/>
        </pc:sldMkLst>
        <pc:spChg chg="del mod">
          <ac:chgData name="Xime Meneses" userId="7947c81402099969" providerId="LiveId" clId="{AEBB4C26-465C-40A1-8A6C-3D59FC8D126F}" dt="2020-03-26T02:03:22.796" v="1768" actId="478"/>
          <ac:spMkLst>
            <pc:docMk/>
            <pc:sldMk cId="326969005" sldId="267"/>
            <ac:spMk id="2" creationId="{4477CAA8-FCDE-480A-8366-8FCCD2A18DCB}"/>
          </ac:spMkLst>
        </pc:spChg>
        <pc:spChg chg="mod">
          <ac:chgData name="Xime Meneses" userId="7947c81402099969" providerId="LiveId" clId="{AEBB4C26-465C-40A1-8A6C-3D59FC8D126F}" dt="2020-03-26T02:07:17.983" v="1785" actId="20577"/>
          <ac:spMkLst>
            <pc:docMk/>
            <pc:sldMk cId="326969005" sldId="267"/>
            <ac:spMk id="3" creationId="{5D0D9F21-2493-4502-9B79-C9F466421294}"/>
          </ac:spMkLst>
        </pc:spChg>
        <pc:picChg chg="add mod">
          <ac:chgData name="Xime Meneses" userId="7947c81402099969" providerId="LiveId" clId="{AEBB4C26-465C-40A1-8A6C-3D59FC8D126F}" dt="2020-03-26T02:13:28.284" v="1813" actId="14100"/>
          <ac:picMkLst>
            <pc:docMk/>
            <pc:sldMk cId="326969005" sldId="267"/>
            <ac:picMk id="4" creationId="{C59F8987-23B9-4C19-A45F-BE5AAAD2322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H3De429jdI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VcxvMEWiriI?feature=oembed" TargetMode="External"/><Relationship Id="rId4" Type="http://schemas.openxmlformats.org/officeDocument/2006/relationships/hyperlink" Target="https://www.youtube.com/watch?v=VcxvMEWiriI&amp;vl=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9-EsB6KbI9g?feature=oembed" TargetMode="External"/><Relationship Id="rId4" Type="http://schemas.openxmlformats.org/officeDocument/2006/relationships/hyperlink" Target="https://www.youtube.com/watch?v=9-EsB6KbI9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HlkuV9sGA1Y?feature=oembed" TargetMode="External"/><Relationship Id="rId4" Type="http://schemas.openxmlformats.org/officeDocument/2006/relationships/hyperlink" Target="https://www.youtube.com/watch?v=HlkuV9sGA1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25CF931-6DE5-4262-B05B-908F4954B574}"/>
              </a:ext>
            </a:extLst>
          </p:cNvPr>
          <p:cNvPicPr>
            <a:picLocks noChangeAspect="1"/>
          </p:cNvPicPr>
          <p:nvPr/>
        </p:nvPicPr>
        <p:blipFill rotWithShape="1">
          <a:blip r:embed="rId2"/>
          <a:srcRect t="7464" r="-1" b="13147"/>
          <a:stretch/>
        </p:blipFill>
        <p:spPr>
          <a:xfrm>
            <a:off x="1" y="10"/>
            <a:ext cx="4319259" cy="6857990"/>
          </a:xfrm>
          <a:custGeom>
            <a:avLst/>
            <a:gdLst/>
            <a:ahLst/>
            <a:cxnLst/>
            <a:rect l="l" t="t" r="r" b="b"/>
            <a:pathLst>
              <a:path w="4319259" h="6858000">
                <a:moveTo>
                  <a:pt x="0" y="0"/>
                </a:moveTo>
                <a:lnTo>
                  <a:pt x="4319259" y="0"/>
                </a:lnTo>
                <a:lnTo>
                  <a:pt x="4290943" y="189570"/>
                </a:lnTo>
                <a:lnTo>
                  <a:pt x="4287560" y="189570"/>
                </a:lnTo>
                <a:lnTo>
                  <a:pt x="3291496" y="6858000"/>
                </a:lnTo>
                <a:lnTo>
                  <a:pt x="0" y="6858000"/>
                </a:lnTo>
                <a:close/>
              </a:path>
            </a:pathLst>
          </a:custGeom>
        </p:spPr>
      </p:pic>
      <p:sp>
        <p:nvSpPr>
          <p:cNvPr id="11" name="Isosceles Triangle 30">
            <a:extLst>
              <a:ext uri="{FF2B5EF4-FFF2-40B4-BE49-F238E27FC236}">
                <a16:creationId xmlns:a16="http://schemas.microsoft.com/office/drawing/2014/main" id="{DF077241-B471-451B-B6E1-9DDE55E7C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Imagen 3" descr="Imagen que contiene exterior, parado, pasto, foto&#10;&#10;Descripción generada automáticamente">
            <a:extLst>
              <a:ext uri="{FF2B5EF4-FFF2-40B4-BE49-F238E27FC236}">
                <a16:creationId xmlns:a16="http://schemas.microsoft.com/office/drawing/2014/main" id="{756A3072-6EF4-4179-84AC-6B6E2C34DD3E}"/>
              </a:ext>
            </a:extLst>
          </p:cNvPr>
          <p:cNvPicPr>
            <a:picLocks noChangeAspect="1"/>
          </p:cNvPicPr>
          <p:nvPr/>
        </p:nvPicPr>
        <p:blipFill rotWithShape="1">
          <a:blip r:embed="rId3"/>
          <a:srcRect l="18668" r="27027" b="-1"/>
          <a:stretch/>
        </p:blipFill>
        <p:spPr>
          <a:xfrm>
            <a:off x="3294151" y="10"/>
            <a:ext cx="4820935" cy="6857990"/>
          </a:xfrm>
          <a:custGeom>
            <a:avLst/>
            <a:gdLst/>
            <a:ahLst/>
            <a:cxnLst/>
            <a:rect l="l" t="t" r="r" b="b"/>
            <a:pathLst>
              <a:path w="4820935" h="6858000">
                <a:moveTo>
                  <a:pt x="1027763" y="0"/>
                </a:moveTo>
                <a:lnTo>
                  <a:pt x="4820935" y="0"/>
                </a:lnTo>
                <a:lnTo>
                  <a:pt x="4792619" y="189570"/>
                </a:lnTo>
                <a:lnTo>
                  <a:pt x="4789235" y="189570"/>
                </a:lnTo>
                <a:lnTo>
                  <a:pt x="3793172" y="6858000"/>
                </a:lnTo>
                <a:lnTo>
                  <a:pt x="0" y="6858000"/>
                </a:lnTo>
                <a:lnTo>
                  <a:pt x="26598" y="6679936"/>
                </a:lnTo>
                <a:lnTo>
                  <a:pt x="29982" y="6679936"/>
                </a:lnTo>
                <a:close/>
              </a:path>
            </a:pathLst>
          </a:custGeom>
        </p:spPr>
      </p:pic>
      <p:pic>
        <p:nvPicPr>
          <p:cNvPr id="6" name="Imagen 5" descr="Imagen que contiene interior, persona, hombre, sostener&#10;&#10;Descripción generada automáticamente">
            <a:extLst>
              <a:ext uri="{FF2B5EF4-FFF2-40B4-BE49-F238E27FC236}">
                <a16:creationId xmlns:a16="http://schemas.microsoft.com/office/drawing/2014/main" id="{78C9BE00-594F-4C30-B873-215D5BFC9409}"/>
              </a:ext>
            </a:extLst>
          </p:cNvPr>
          <p:cNvPicPr>
            <a:picLocks noChangeAspect="1"/>
          </p:cNvPicPr>
          <p:nvPr/>
        </p:nvPicPr>
        <p:blipFill rotWithShape="1">
          <a:blip r:embed="rId4"/>
          <a:srcRect l="36282" r="13655" b="-2"/>
          <a:stretch/>
        </p:blipFill>
        <p:spPr>
          <a:xfrm>
            <a:off x="7086750" y="10"/>
            <a:ext cx="5105250" cy="6857990"/>
          </a:xfrm>
          <a:custGeom>
            <a:avLst/>
            <a:gdLst/>
            <a:ahLst/>
            <a:cxnLst/>
            <a:rect l="l" t="t" r="r" b="b"/>
            <a:pathLst>
              <a:path w="5105250" h="6858000">
                <a:moveTo>
                  <a:pt x="1027763" y="0"/>
                </a:moveTo>
                <a:lnTo>
                  <a:pt x="5105250" y="0"/>
                </a:lnTo>
                <a:lnTo>
                  <a:pt x="5105250" y="6858000"/>
                </a:lnTo>
                <a:lnTo>
                  <a:pt x="0" y="6858000"/>
                </a:lnTo>
                <a:lnTo>
                  <a:pt x="26597" y="6679936"/>
                </a:lnTo>
                <a:lnTo>
                  <a:pt x="29981" y="6679936"/>
                </a:lnTo>
                <a:close/>
              </a:path>
            </a:pathLst>
          </a:custGeom>
        </p:spPr>
      </p:pic>
      <p:sp>
        <p:nvSpPr>
          <p:cNvPr id="13" name="Freeform 52">
            <a:extLst>
              <a:ext uri="{FF2B5EF4-FFF2-40B4-BE49-F238E27FC236}">
                <a16:creationId xmlns:a16="http://schemas.microsoft.com/office/drawing/2014/main" id="{01483348-39F2-466E-B66D-7157D3A60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805AC6C6-40B7-444D-81C9-3CA7F20C37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6B991B6-8B09-43F3-96A1-4CDA526732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9775AF1C-F9BC-41BA-B45E-1F0CFD95E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F9DC4BC7-C2CB-4D4D-B4DF-553AA7D68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9B76DD42-4B91-4771-A3B4-673E5BA93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6050368-E553-459A-AA24-3DCE56A368EB}"/>
              </a:ext>
            </a:extLst>
          </p:cNvPr>
          <p:cNvSpPr>
            <a:spLocks noGrp="1"/>
          </p:cNvSpPr>
          <p:nvPr>
            <p:ph type="ctrTitle"/>
          </p:nvPr>
        </p:nvSpPr>
        <p:spPr>
          <a:xfrm>
            <a:off x="4092401" y="4267831"/>
            <a:ext cx="5181601" cy="1329677"/>
          </a:xfrm>
        </p:spPr>
        <p:txBody>
          <a:bodyPr>
            <a:normAutofit/>
          </a:bodyPr>
          <a:lstStyle/>
          <a:p>
            <a:pPr algn="l">
              <a:lnSpc>
                <a:spcPct val="90000"/>
              </a:lnSpc>
            </a:pPr>
            <a:r>
              <a:rPr lang="es-CL" sz="4400"/>
              <a:t>La Obra dramática (conceptos básicos)</a:t>
            </a:r>
            <a:endParaRPr lang="es-ES" sz="4400"/>
          </a:p>
        </p:txBody>
      </p:sp>
      <p:sp>
        <p:nvSpPr>
          <p:cNvPr id="3" name="Subtítulo 2">
            <a:extLst>
              <a:ext uri="{FF2B5EF4-FFF2-40B4-BE49-F238E27FC236}">
                <a16:creationId xmlns:a16="http://schemas.microsoft.com/office/drawing/2014/main" id="{D7CE5365-9189-49C2-82D9-B0423C50A319}"/>
              </a:ext>
            </a:extLst>
          </p:cNvPr>
          <p:cNvSpPr>
            <a:spLocks noGrp="1"/>
          </p:cNvSpPr>
          <p:nvPr>
            <p:ph type="subTitle" idx="1"/>
          </p:nvPr>
        </p:nvSpPr>
        <p:spPr>
          <a:xfrm>
            <a:off x="4092401" y="5597506"/>
            <a:ext cx="5181601" cy="390969"/>
          </a:xfrm>
        </p:spPr>
        <p:txBody>
          <a:bodyPr>
            <a:normAutofit/>
          </a:bodyPr>
          <a:lstStyle/>
          <a:p>
            <a:pPr algn="l"/>
            <a:r>
              <a:rPr lang="es-CL" sz="1600"/>
              <a:t>Profesoras: Déborah Rodríguez/</a:t>
            </a:r>
            <a:r>
              <a:rPr lang="es-ES" sz="1600"/>
              <a:t>Ximena Meneses   </a:t>
            </a:r>
            <a:endParaRPr lang="es-CL" sz="1600"/>
          </a:p>
        </p:txBody>
      </p:sp>
      <p:sp>
        <p:nvSpPr>
          <p:cNvPr id="25" name="Rectangle 27">
            <a:extLst>
              <a:ext uri="{FF2B5EF4-FFF2-40B4-BE49-F238E27FC236}">
                <a16:creationId xmlns:a16="http://schemas.microsoft.com/office/drawing/2014/main" id="{459B82D8-482B-45A4-B6D7-108ABFABC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405EE069-A89F-4A55-B845-C1857885F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58F8F725-BFDC-45E5-8D0A-7EFC29254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D3045805-206A-4996-B5DF-96C66F662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554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0D9F21-2493-4502-9B79-C9F466421294}"/>
              </a:ext>
            </a:extLst>
          </p:cNvPr>
          <p:cNvSpPr>
            <a:spLocks noGrp="1"/>
          </p:cNvSpPr>
          <p:nvPr>
            <p:ph idx="1"/>
          </p:nvPr>
        </p:nvSpPr>
        <p:spPr>
          <a:xfrm>
            <a:off x="180622" y="191911"/>
            <a:ext cx="9093380" cy="5849452"/>
          </a:xfrm>
        </p:spPr>
        <p:txBody>
          <a:bodyPr/>
          <a:lstStyle/>
          <a:p>
            <a:r>
              <a:rPr lang="es-ES" dirty="0"/>
              <a:t>Monólogo : Corresponde al diálogo de un personaje consigo mismo en el que se reproducen sus pensamientos y sentimientos en voz alta. Constituye una forma para evidenciar la interioridad del personaje, sus emociones o lo que piensa. No espera respuesta.</a:t>
            </a:r>
          </a:p>
          <a:p>
            <a:r>
              <a:rPr lang="es-ES" dirty="0"/>
              <a:t>Ejemplo: </a:t>
            </a:r>
          </a:p>
          <a:p>
            <a:pPr marL="0" indent="0">
              <a:buNone/>
            </a:pPr>
            <a:endParaRPr lang="es-ES" dirty="0"/>
          </a:p>
        </p:txBody>
      </p:sp>
      <p:pic>
        <p:nvPicPr>
          <p:cNvPr id="4" name="Elementos multimedia en línea 3" title="Iago - How am I then a villain? [Othello]">
            <a:hlinkClick r:id="" action="ppaction://media"/>
            <a:extLst>
              <a:ext uri="{FF2B5EF4-FFF2-40B4-BE49-F238E27FC236}">
                <a16:creationId xmlns:a16="http://schemas.microsoft.com/office/drawing/2014/main" id="{C59F8987-23B9-4C19-A45F-BE5AAAD2322C}"/>
              </a:ext>
            </a:extLst>
          </p:cNvPr>
          <p:cNvPicPr>
            <a:picLocks noRot="1" noChangeAspect="1"/>
          </p:cNvPicPr>
          <p:nvPr>
            <a:videoFile r:link="rId1"/>
          </p:nvPr>
        </p:nvPicPr>
        <p:blipFill>
          <a:blip r:embed="rId3"/>
          <a:stretch>
            <a:fillRect/>
          </a:stretch>
        </p:blipFill>
        <p:spPr>
          <a:xfrm>
            <a:off x="2772650" y="1253955"/>
            <a:ext cx="6371350" cy="4350089"/>
          </a:xfrm>
          <a:prstGeom prst="rect">
            <a:avLst/>
          </a:prstGeom>
        </p:spPr>
      </p:pic>
      <p:sp>
        <p:nvSpPr>
          <p:cNvPr id="2" name="Rectángulo 1">
            <a:extLst>
              <a:ext uri="{FF2B5EF4-FFF2-40B4-BE49-F238E27FC236}">
                <a16:creationId xmlns:a16="http://schemas.microsoft.com/office/drawing/2014/main" id="{4B763A22-CD8A-40A2-9D02-5A8EF771B112}"/>
              </a:ext>
            </a:extLst>
          </p:cNvPr>
          <p:cNvSpPr/>
          <p:nvPr/>
        </p:nvSpPr>
        <p:spPr>
          <a:xfrm>
            <a:off x="6096000" y="6019758"/>
            <a:ext cx="6096000" cy="646331"/>
          </a:xfrm>
          <a:prstGeom prst="rect">
            <a:avLst/>
          </a:prstGeom>
        </p:spPr>
        <p:txBody>
          <a:bodyPr>
            <a:spAutoFit/>
          </a:bodyPr>
          <a:lstStyle/>
          <a:p>
            <a:r>
              <a:rPr lang="es-CL" dirty="0"/>
              <a:t>https://www.youtube.com/watch?time_continue=1&amp;v=H3De429jdIE&amp;feature=emb_title</a:t>
            </a:r>
          </a:p>
        </p:txBody>
      </p:sp>
    </p:spTree>
    <p:extLst>
      <p:ext uri="{BB962C8B-B14F-4D97-AF65-F5344CB8AC3E}">
        <p14:creationId xmlns:p14="http://schemas.microsoft.com/office/powerpoint/2010/main" val="32696900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hombre, interior, viendo, parado&#10;&#10;Descripción generada automáticamente">
            <a:extLst>
              <a:ext uri="{FF2B5EF4-FFF2-40B4-BE49-F238E27FC236}">
                <a16:creationId xmlns:a16="http://schemas.microsoft.com/office/drawing/2014/main" id="{F000F76D-A58E-47C4-9130-3C067085CFDA}"/>
              </a:ext>
            </a:extLst>
          </p:cNvPr>
          <p:cNvPicPr>
            <a:picLocks noChangeAspect="1"/>
          </p:cNvPicPr>
          <p:nvPr/>
        </p:nvPicPr>
        <p:blipFill rotWithShape="1">
          <a:blip r:embed="rId2">
            <a:duotone>
              <a:prstClr val="black"/>
              <a:schemeClr val="tx2">
                <a:tint val="45000"/>
                <a:satMod val="400000"/>
              </a:schemeClr>
            </a:duotone>
            <a:alphaModFix amt="40000"/>
          </a:blip>
          <a:srcRect t="15741" b="926"/>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7992E87-D6C0-4543-AAB7-5BFB1E7762E8}"/>
              </a:ext>
            </a:extLst>
          </p:cNvPr>
          <p:cNvSpPr>
            <a:spLocks noGrp="1"/>
          </p:cNvSpPr>
          <p:nvPr>
            <p:ph type="title"/>
          </p:nvPr>
        </p:nvSpPr>
        <p:spPr>
          <a:xfrm>
            <a:off x="677334" y="609600"/>
            <a:ext cx="8596668" cy="1320800"/>
          </a:xfrm>
        </p:spPr>
        <p:txBody>
          <a:bodyPr>
            <a:normAutofit/>
          </a:bodyPr>
          <a:lstStyle/>
          <a:p>
            <a:r>
              <a:rPr lang="en-IE" dirty="0" err="1"/>
              <a:t>Personajes</a:t>
            </a:r>
            <a:r>
              <a:rPr lang="en-IE" dirty="0"/>
              <a:t> </a:t>
            </a:r>
            <a:r>
              <a:rPr lang="en-IE" dirty="0" err="1"/>
              <a:t>dramáticos</a:t>
            </a:r>
            <a:endParaRPr lang="es-ES" dirty="0"/>
          </a:p>
        </p:txBody>
      </p:sp>
      <p:sp>
        <p:nvSpPr>
          <p:cNvPr id="3" name="Marcador de contenido 2">
            <a:extLst>
              <a:ext uri="{FF2B5EF4-FFF2-40B4-BE49-F238E27FC236}">
                <a16:creationId xmlns:a16="http://schemas.microsoft.com/office/drawing/2014/main" id="{E0435A61-BA02-43D3-8E8C-1A6C2C6F5E5B}"/>
              </a:ext>
            </a:extLst>
          </p:cNvPr>
          <p:cNvSpPr>
            <a:spLocks noGrp="1"/>
          </p:cNvSpPr>
          <p:nvPr>
            <p:ph idx="1"/>
          </p:nvPr>
        </p:nvSpPr>
        <p:spPr>
          <a:xfrm>
            <a:off x="677334" y="2160589"/>
            <a:ext cx="8596668" cy="3880773"/>
          </a:xfrm>
        </p:spPr>
        <p:txBody>
          <a:bodyPr>
            <a:normAutofit lnSpcReduction="10000"/>
          </a:bodyPr>
          <a:lstStyle/>
          <a:p>
            <a:pPr algn="just"/>
            <a:r>
              <a:rPr lang="es-CL" sz="1700" dirty="0">
                <a:solidFill>
                  <a:srgbClr val="FFFFFF"/>
                </a:solidFill>
              </a:rPr>
              <a:t>Protagonista: </a:t>
            </a:r>
            <a:r>
              <a:rPr lang="es-ES" sz="1700" dirty="0">
                <a:solidFill>
                  <a:srgbClr val="FFFFFF"/>
                </a:solidFill>
              </a:rPr>
              <a:t>Es en quien se centraliza la atención del drama. En torno a él se van desarrollando los diferentes acontecimientos y se teje la historia y es quien forma parte del conflicto dentro de la trama, ya que es el eje principal. Su rol es hallar una solución al conflicto que se le presenta para alcanzar sus objetivos. Este personaje representa – generalmente –  los valores de la obra, valores que son éticamente correctos y aceptados por la sociedad o por el entorno en que se contextualizan las acciones. </a:t>
            </a:r>
            <a:r>
              <a:rPr lang="es-ES" sz="1700" b="1" dirty="0">
                <a:solidFill>
                  <a:srgbClr val="FF0000"/>
                </a:solidFill>
              </a:rPr>
              <a:t>Ejemplo: Otelo</a:t>
            </a:r>
          </a:p>
          <a:p>
            <a:pPr algn="just"/>
            <a:r>
              <a:rPr lang="es-ES" sz="1700" dirty="0">
                <a:solidFill>
                  <a:srgbClr val="FFFFFF"/>
                </a:solidFill>
              </a:rPr>
              <a:t>Antagonista: Es muy importante en la obra, no tanto como el principal, pero es el segundo en relevancia. Este personaje representa la fuerza contraria al protagonista, se opone a sus deseos y trata de impedir que éste lleve a cabo sus objetivos. De la misma forma, sus valores son totalmente distintos de quien tiene el papel protagónico, llegando a asignárseles características o aspectos negativos en su modo de ser y de desenvolverse dentro de la sociedad representada en la obra. Es por ello, que en ocasiones su papel se asocia al “malo” de la historia. </a:t>
            </a:r>
            <a:r>
              <a:rPr lang="es-ES" sz="1700" b="1" dirty="0">
                <a:solidFill>
                  <a:srgbClr val="FF0000"/>
                </a:solidFill>
              </a:rPr>
              <a:t>Ejemplo: Yago (enemigo de Otelo)</a:t>
            </a:r>
          </a:p>
        </p:txBody>
      </p:sp>
    </p:spTree>
    <p:extLst>
      <p:ext uri="{BB962C8B-B14F-4D97-AF65-F5344CB8AC3E}">
        <p14:creationId xmlns:p14="http://schemas.microsoft.com/office/powerpoint/2010/main" val="164302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F46FC02-8498-4163-9A87-7C34CE06571F}"/>
              </a:ext>
            </a:extLst>
          </p:cNvPr>
          <p:cNvPicPr>
            <a:picLocks noChangeAspect="1"/>
          </p:cNvPicPr>
          <p:nvPr/>
        </p:nvPicPr>
        <p:blipFill rotWithShape="1">
          <a:blip r:embed="rId2">
            <a:duotone>
              <a:schemeClr val="accent1">
                <a:shade val="45000"/>
                <a:satMod val="135000"/>
              </a:schemeClr>
              <a:prstClr val="white"/>
            </a:duotone>
          </a:blip>
          <a:srcRect t="107" r="-2" b="9932"/>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pic>
        <p:nvPicPr>
          <p:cNvPr id="4" name="Imagen 3">
            <a:extLst>
              <a:ext uri="{FF2B5EF4-FFF2-40B4-BE49-F238E27FC236}">
                <a16:creationId xmlns:a16="http://schemas.microsoft.com/office/drawing/2014/main" id="{08CD396A-2C78-4DD9-BA5B-6C74468EAF76}"/>
              </a:ext>
            </a:extLst>
          </p:cNvPr>
          <p:cNvPicPr>
            <a:picLocks noChangeAspect="1"/>
          </p:cNvPicPr>
          <p:nvPr/>
        </p:nvPicPr>
        <p:blipFill rotWithShape="1">
          <a:blip r:embed="rId3">
            <a:duotone>
              <a:schemeClr val="accent1">
                <a:shade val="45000"/>
                <a:satMod val="135000"/>
              </a:schemeClr>
              <a:prstClr val="white"/>
            </a:duotone>
          </a:blip>
          <a:srcRect t="12300" r="-1" b="5171"/>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0" name="Straight Connector 9">
            <a:extLst>
              <a:ext uri="{FF2B5EF4-FFF2-40B4-BE49-F238E27FC236}">
                <a16:creationId xmlns:a16="http://schemas.microsoft.com/office/drawing/2014/main" id="{24B9CCA3-B96F-4B50-BB56-52B90161F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0736" y="3428999"/>
            <a:ext cx="320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30">
            <a:extLst>
              <a:ext uri="{FF2B5EF4-FFF2-40B4-BE49-F238E27FC236}">
                <a16:creationId xmlns:a16="http://schemas.microsoft.com/office/drawing/2014/main" id="{1E949AB6-793B-4735-89BA-00A197DD7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BA1D7517-FC96-4DD5-94FE-39DB3D4750D5}"/>
              </a:ext>
            </a:extLst>
          </p:cNvPr>
          <p:cNvSpPr>
            <a:spLocks noGrp="1"/>
          </p:cNvSpPr>
          <p:nvPr>
            <p:ph idx="1"/>
          </p:nvPr>
        </p:nvSpPr>
        <p:spPr>
          <a:xfrm>
            <a:off x="4159225" y="2160589"/>
            <a:ext cx="6056338" cy="3880773"/>
          </a:xfrm>
        </p:spPr>
        <p:txBody>
          <a:bodyPr>
            <a:normAutofit/>
          </a:bodyPr>
          <a:lstStyle/>
          <a:p>
            <a:pPr algn="just"/>
            <a:r>
              <a:rPr lang="es-CL" dirty="0"/>
              <a:t>Personajes alegóricos: </a:t>
            </a:r>
            <a:r>
              <a:rPr lang="es-ES" dirty="0"/>
              <a:t>Representa, simbólicamente, una virtud o un vicio. Están dotados de habla y llevan a cabo acciones. Ejemplos son la muerte o la justicia. </a:t>
            </a:r>
          </a:p>
          <a:p>
            <a:pPr marL="0" indent="0" algn="just">
              <a:buNone/>
            </a:pPr>
            <a:endParaRPr lang="es-ES" dirty="0"/>
          </a:p>
          <a:p>
            <a:pPr algn="just"/>
            <a:r>
              <a:rPr lang="es-ES" dirty="0"/>
              <a:t>Personajes colectivos: Aunque son dos o tres, incluso puede ser una persona, representa a una colectividad: el pueblo de una comunidad, los súbditos de un reino, etc.</a:t>
            </a:r>
          </a:p>
        </p:txBody>
      </p:sp>
    </p:spTree>
    <p:extLst>
      <p:ext uri="{BB962C8B-B14F-4D97-AF65-F5344CB8AC3E}">
        <p14:creationId xmlns:p14="http://schemas.microsoft.com/office/powerpoint/2010/main" val="10047774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9C36E-6668-494F-97DD-DC4E7364CDB4}"/>
              </a:ext>
            </a:extLst>
          </p:cNvPr>
          <p:cNvSpPr>
            <a:spLocks noGrp="1"/>
          </p:cNvSpPr>
          <p:nvPr>
            <p:ph type="title"/>
          </p:nvPr>
        </p:nvSpPr>
        <p:spPr>
          <a:xfrm>
            <a:off x="4159225" y="609600"/>
            <a:ext cx="5114776" cy="1320800"/>
          </a:xfrm>
        </p:spPr>
        <p:txBody>
          <a:bodyPr>
            <a:normAutofit/>
          </a:bodyPr>
          <a:lstStyle/>
          <a:p>
            <a:r>
              <a:rPr lang="es-CL" dirty="0"/>
              <a:t>Formas Mayores del género dramático.</a:t>
            </a:r>
            <a:endParaRPr lang="es-ES" dirty="0"/>
          </a:p>
        </p:txBody>
      </p:sp>
      <p:pic>
        <p:nvPicPr>
          <p:cNvPr id="7" name="Imagen 6">
            <a:extLst>
              <a:ext uri="{FF2B5EF4-FFF2-40B4-BE49-F238E27FC236}">
                <a16:creationId xmlns:a16="http://schemas.microsoft.com/office/drawing/2014/main" id="{4DCC99FB-6FB2-4A11-955C-1A2623DD7CBC}"/>
              </a:ext>
            </a:extLst>
          </p:cNvPr>
          <p:cNvPicPr>
            <a:picLocks noChangeAspect="1"/>
          </p:cNvPicPr>
          <p:nvPr/>
        </p:nvPicPr>
        <p:blipFill rotWithShape="1">
          <a:blip r:embed="rId2">
            <a:alphaModFix/>
          </a:blip>
          <a:srcRect l="13702" r="-1" b="-1"/>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6" name="Imagen 5">
            <a:extLst>
              <a:ext uri="{FF2B5EF4-FFF2-40B4-BE49-F238E27FC236}">
                <a16:creationId xmlns:a16="http://schemas.microsoft.com/office/drawing/2014/main" id="{BD9BE60C-A762-41C6-8AC8-926A0B6D2BD8}"/>
              </a:ext>
            </a:extLst>
          </p:cNvPr>
          <p:cNvPicPr>
            <a:picLocks noChangeAspect="1"/>
          </p:cNvPicPr>
          <p:nvPr/>
        </p:nvPicPr>
        <p:blipFill rotWithShape="1">
          <a:blip r:embed="rId3">
            <a:alphaModFix/>
          </a:blip>
          <a:srcRect l="13416" r="-3" b="-3"/>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5" name="Imagen 4">
            <a:extLst>
              <a:ext uri="{FF2B5EF4-FFF2-40B4-BE49-F238E27FC236}">
                <a16:creationId xmlns:a16="http://schemas.microsoft.com/office/drawing/2014/main" id="{6157BEF1-759F-4477-A1A7-5A725395CB4C}"/>
              </a:ext>
            </a:extLst>
          </p:cNvPr>
          <p:cNvPicPr>
            <a:picLocks noChangeAspect="1"/>
          </p:cNvPicPr>
          <p:nvPr/>
        </p:nvPicPr>
        <p:blipFill rotWithShape="1">
          <a:blip r:embed="rId4">
            <a:alphaModFix/>
          </a:blip>
          <a:srcRect l="10825" r="6713" b="-2"/>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12" name="Isosceles Triangle 30">
            <a:extLst>
              <a:ext uri="{FF2B5EF4-FFF2-40B4-BE49-F238E27FC236}">
                <a16:creationId xmlns:a16="http://schemas.microsoft.com/office/drawing/2014/main" id="{FFF7DB44-8840-4C66-8E2D-71CDAFADF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A30C6B2-E6E8-49D2-A71E-6C1F36CAC0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FEF680-875F-49CE-A70B-BDA018395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Isosceles Triangle 30">
            <a:extLst>
              <a:ext uri="{FF2B5EF4-FFF2-40B4-BE49-F238E27FC236}">
                <a16:creationId xmlns:a16="http://schemas.microsoft.com/office/drawing/2014/main" id="{259E2648-285A-426B-BD9D-CC03390F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9AE82D24-8FBB-488B-A71F-6127FDC0CAA1}"/>
              </a:ext>
            </a:extLst>
          </p:cNvPr>
          <p:cNvSpPr>
            <a:spLocks noGrp="1"/>
          </p:cNvSpPr>
          <p:nvPr>
            <p:ph idx="1"/>
          </p:nvPr>
        </p:nvSpPr>
        <p:spPr>
          <a:xfrm>
            <a:off x="4159225" y="2160589"/>
            <a:ext cx="5114776" cy="3880773"/>
          </a:xfrm>
        </p:spPr>
        <p:txBody>
          <a:bodyPr>
            <a:normAutofit/>
          </a:bodyPr>
          <a:lstStyle/>
          <a:p>
            <a:pPr>
              <a:lnSpc>
                <a:spcPct val="90000"/>
              </a:lnSpc>
            </a:pPr>
            <a:r>
              <a:rPr lang="es-CL" sz="1400" dirty="0"/>
              <a:t>TRAGEDIA: </a:t>
            </a:r>
            <a:r>
              <a:rPr lang="es-ES" sz="1400" dirty="0"/>
              <a:t> Género dramático tradicional, contrapuesto a la comedia. Es una obra de asunto terrible y desenlace funesto, en la que intervienen personajes ilustres o heroicos</a:t>
            </a:r>
            <a:r>
              <a:rPr lang="es-ES" sz="1400" dirty="0">
                <a:solidFill>
                  <a:srgbClr val="FF0000"/>
                </a:solidFill>
              </a:rPr>
              <a:t>. Ejemplo: Edipo Rey de Sófocles</a:t>
            </a:r>
            <a:r>
              <a:rPr lang="es-ES" sz="1400" dirty="0"/>
              <a:t>.</a:t>
            </a:r>
          </a:p>
          <a:p>
            <a:pPr>
              <a:lnSpc>
                <a:spcPct val="90000"/>
              </a:lnSpc>
            </a:pPr>
            <a:r>
              <a:rPr lang="es-ES" sz="1400" dirty="0"/>
              <a:t>COMEDIA: Género dramático tradicional, contrapuesto a la tragedia. Su desenlace siempre es placentero y optimista y su fin es conseguir a través de la risa del público, el reconocimiento de ciertos vicios y defectos, la crítica a determinadas personas e instituciones; el enredo y equívoco de las situaciones, son característicos de este género teatral cómico</a:t>
            </a:r>
            <a:r>
              <a:rPr lang="es-ES" sz="1400" dirty="0">
                <a:solidFill>
                  <a:srgbClr val="FF0000"/>
                </a:solidFill>
              </a:rPr>
              <a:t>. Ejemplo: “Sueño de una noche de verano” de William Shakespeare</a:t>
            </a:r>
            <a:r>
              <a:rPr lang="es-ES" sz="1400" dirty="0"/>
              <a:t>.</a:t>
            </a:r>
          </a:p>
          <a:p>
            <a:pPr>
              <a:lnSpc>
                <a:spcPct val="90000"/>
              </a:lnSpc>
            </a:pPr>
            <a:r>
              <a:rPr lang="es-ES" sz="1400" dirty="0"/>
              <a:t>DRAMA: Género teatral, en que se representa una acción de la vida, mediante el diálogo de los personajes, que tratan cuestiones serias y profundas . </a:t>
            </a:r>
            <a:r>
              <a:rPr lang="es-ES" sz="1400" dirty="0">
                <a:solidFill>
                  <a:srgbClr val="FF0000"/>
                </a:solidFill>
              </a:rPr>
              <a:t>Ejemplo: “ La celestina” de Fernando de Rojas.</a:t>
            </a:r>
          </a:p>
          <a:p>
            <a:pPr marL="0" indent="0">
              <a:lnSpc>
                <a:spcPct val="90000"/>
              </a:lnSpc>
              <a:buNone/>
            </a:pPr>
            <a:endParaRPr lang="es-ES" sz="1400" dirty="0"/>
          </a:p>
        </p:txBody>
      </p:sp>
    </p:spTree>
    <p:extLst>
      <p:ext uri="{BB962C8B-B14F-4D97-AF65-F5344CB8AC3E}">
        <p14:creationId xmlns:p14="http://schemas.microsoft.com/office/powerpoint/2010/main" val="265796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4E0CF-BF81-4D0F-845E-ABEA813BA9E7}"/>
              </a:ext>
            </a:extLst>
          </p:cNvPr>
          <p:cNvSpPr>
            <a:spLocks noGrp="1"/>
          </p:cNvSpPr>
          <p:nvPr>
            <p:ph type="title"/>
          </p:nvPr>
        </p:nvSpPr>
        <p:spPr>
          <a:xfrm>
            <a:off x="677334" y="609600"/>
            <a:ext cx="8596668" cy="677333"/>
          </a:xfrm>
        </p:spPr>
        <p:txBody>
          <a:bodyPr/>
          <a:lstStyle/>
          <a:p>
            <a:r>
              <a:rPr lang="es-CL" dirty="0"/>
              <a:t>La obra dramática .</a:t>
            </a:r>
            <a:endParaRPr lang="es-ES" dirty="0"/>
          </a:p>
        </p:txBody>
      </p:sp>
      <p:sp>
        <p:nvSpPr>
          <p:cNvPr id="3" name="Marcador de contenido 2">
            <a:extLst>
              <a:ext uri="{FF2B5EF4-FFF2-40B4-BE49-F238E27FC236}">
                <a16:creationId xmlns:a16="http://schemas.microsoft.com/office/drawing/2014/main" id="{B034190D-BCDE-4B61-BA28-45D75F2BA29B}"/>
              </a:ext>
            </a:extLst>
          </p:cNvPr>
          <p:cNvSpPr>
            <a:spLocks noGrp="1"/>
          </p:cNvSpPr>
          <p:nvPr>
            <p:ph idx="1"/>
          </p:nvPr>
        </p:nvSpPr>
        <p:spPr>
          <a:xfrm>
            <a:off x="677333" y="1900238"/>
            <a:ext cx="11095567" cy="4614861"/>
          </a:xfrm>
        </p:spPr>
        <p:txBody>
          <a:bodyPr/>
          <a:lstStyle/>
          <a:p>
            <a:r>
              <a:rPr lang="es-ES" dirty="0"/>
              <a:t>La obra dramática corresponde al texto literario dramático y, como tal, presenta un mundo ficticio que llega al lector mediante el diálogo de los personajes. . Es escrita por un dramaturgo y su finalidad es ser representada frente a un público.</a:t>
            </a:r>
          </a:p>
          <a:p>
            <a:pPr marL="0" indent="0">
              <a:buNone/>
            </a:pPr>
            <a:endParaRPr lang="es-ES" dirty="0"/>
          </a:p>
        </p:txBody>
      </p:sp>
      <p:pic>
        <p:nvPicPr>
          <p:cNvPr id="5" name="Imagen 4">
            <a:extLst>
              <a:ext uri="{FF2B5EF4-FFF2-40B4-BE49-F238E27FC236}">
                <a16:creationId xmlns:a16="http://schemas.microsoft.com/office/drawing/2014/main" id="{659EBF40-985F-47A6-87B9-CB3BEBF92996}"/>
              </a:ext>
            </a:extLst>
          </p:cNvPr>
          <p:cNvPicPr>
            <a:picLocks noChangeAspect="1"/>
          </p:cNvPicPr>
          <p:nvPr/>
        </p:nvPicPr>
        <p:blipFill>
          <a:blip r:embed="rId2"/>
          <a:stretch>
            <a:fillRect/>
          </a:stretch>
        </p:blipFill>
        <p:spPr>
          <a:xfrm>
            <a:off x="677333" y="2928938"/>
            <a:ext cx="2294467" cy="2697957"/>
          </a:xfrm>
          <a:prstGeom prst="rect">
            <a:avLst/>
          </a:prstGeom>
        </p:spPr>
      </p:pic>
      <p:sp>
        <p:nvSpPr>
          <p:cNvPr id="6" name="Flecha: a la derecha 5">
            <a:extLst>
              <a:ext uri="{FF2B5EF4-FFF2-40B4-BE49-F238E27FC236}">
                <a16:creationId xmlns:a16="http://schemas.microsoft.com/office/drawing/2014/main" id="{062F05C5-4855-47DE-AE57-F97BD403BA88}"/>
              </a:ext>
            </a:extLst>
          </p:cNvPr>
          <p:cNvSpPr/>
          <p:nvPr/>
        </p:nvSpPr>
        <p:spPr>
          <a:xfrm>
            <a:off x="3083832" y="4229100"/>
            <a:ext cx="842962"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DEF7ED82-8809-421C-A40C-B4748020465F}"/>
              </a:ext>
            </a:extLst>
          </p:cNvPr>
          <p:cNvPicPr>
            <a:picLocks noChangeAspect="1"/>
          </p:cNvPicPr>
          <p:nvPr/>
        </p:nvPicPr>
        <p:blipFill>
          <a:blip r:embed="rId3"/>
          <a:stretch>
            <a:fillRect/>
          </a:stretch>
        </p:blipFill>
        <p:spPr>
          <a:xfrm>
            <a:off x="4070251" y="2855491"/>
            <a:ext cx="2695797" cy="3140496"/>
          </a:xfrm>
          <a:prstGeom prst="rect">
            <a:avLst/>
          </a:prstGeom>
        </p:spPr>
      </p:pic>
      <p:sp>
        <p:nvSpPr>
          <p:cNvPr id="10" name="Flecha: a la derecha 9">
            <a:extLst>
              <a:ext uri="{FF2B5EF4-FFF2-40B4-BE49-F238E27FC236}">
                <a16:creationId xmlns:a16="http://schemas.microsoft.com/office/drawing/2014/main" id="{AF97B94E-CBBD-4C74-9FC5-099F01C47F41}"/>
              </a:ext>
            </a:extLst>
          </p:cNvPr>
          <p:cNvSpPr/>
          <p:nvPr/>
        </p:nvSpPr>
        <p:spPr>
          <a:xfrm>
            <a:off x="7063384" y="4207668"/>
            <a:ext cx="928688"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diagonales cortadas 11">
            <a:extLst>
              <a:ext uri="{FF2B5EF4-FFF2-40B4-BE49-F238E27FC236}">
                <a16:creationId xmlns:a16="http://schemas.microsoft.com/office/drawing/2014/main" id="{E52E2B76-4715-4D63-B721-7CDCF152C220}"/>
              </a:ext>
            </a:extLst>
          </p:cNvPr>
          <p:cNvSpPr/>
          <p:nvPr/>
        </p:nvSpPr>
        <p:spPr>
          <a:xfrm>
            <a:off x="962024" y="5893594"/>
            <a:ext cx="1952848" cy="35480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DRAMATURGO</a:t>
            </a:r>
            <a:endParaRPr lang="es-ES" dirty="0"/>
          </a:p>
        </p:txBody>
      </p:sp>
      <p:sp>
        <p:nvSpPr>
          <p:cNvPr id="13" name="Rectángulo: esquinas diagonales cortadas 12">
            <a:extLst>
              <a:ext uri="{FF2B5EF4-FFF2-40B4-BE49-F238E27FC236}">
                <a16:creationId xmlns:a16="http://schemas.microsoft.com/office/drawing/2014/main" id="{4B3A63B0-07D9-4938-ADB8-58AD7D9179A0}"/>
              </a:ext>
            </a:extLst>
          </p:cNvPr>
          <p:cNvSpPr/>
          <p:nvPr/>
        </p:nvSpPr>
        <p:spPr>
          <a:xfrm>
            <a:off x="4696466" y="5701969"/>
            <a:ext cx="2257425" cy="58803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OBRA DRAMÁTICA</a:t>
            </a:r>
            <a:endParaRPr lang="es-ES" dirty="0"/>
          </a:p>
        </p:txBody>
      </p:sp>
      <p:pic>
        <p:nvPicPr>
          <p:cNvPr id="16" name="Imagen 15">
            <a:extLst>
              <a:ext uri="{FF2B5EF4-FFF2-40B4-BE49-F238E27FC236}">
                <a16:creationId xmlns:a16="http://schemas.microsoft.com/office/drawing/2014/main" id="{31989646-3C1D-43FE-90EB-CC117F4F75EE}"/>
              </a:ext>
            </a:extLst>
          </p:cNvPr>
          <p:cNvPicPr>
            <a:picLocks noChangeAspect="1"/>
          </p:cNvPicPr>
          <p:nvPr/>
        </p:nvPicPr>
        <p:blipFill>
          <a:blip r:embed="rId4"/>
          <a:stretch>
            <a:fillRect/>
          </a:stretch>
        </p:blipFill>
        <p:spPr>
          <a:xfrm>
            <a:off x="8289408" y="2853731"/>
            <a:ext cx="2695797" cy="2924173"/>
          </a:xfrm>
          <a:prstGeom prst="rect">
            <a:avLst/>
          </a:prstGeom>
        </p:spPr>
      </p:pic>
      <p:sp>
        <p:nvSpPr>
          <p:cNvPr id="17" name="Rectángulo: esquinas diagonales cortadas 16">
            <a:extLst>
              <a:ext uri="{FF2B5EF4-FFF2-40B4-BE49-F238E27FC236}">
                <a16:creationId xmlns:a16="http://schemas.microsoft.com/office/drawing/2014/main" id="{84D0AD54-B053-4C8B-9A39-35616EEA1E92}"/>
              </a:ext>
            </a:extLst>
          </p:cNvPr>
          <p:cNvSpPr/>
          <p:nvPr/>
        </p:nvSpPr>
        <p:spPr>
          <a:xfrm>
            <a:off x="8289409" y="5524566"/>
            <a:ext cx="2695796" cy="54643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REPRESENTACIÓN TEATRAL </a:t>
            </a:r>
            <a:endParaRPr lang="es-ES" dirty="0"/>
          </a:p>
        </p:txBody>
      </p:sp>
    </p:spTree>
    <p:extLst>
      <p:ext uri="{BB962C8B-B14F-4D97-AF65-F5344CB8AC3E}">
        <p14:creationId xmlns:p14="http://schemas.microsoft.com/office/powerpoint/2010/main" val="377331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D6F5D-BF97-4269-96D7-EE106DB40CC6}"/>
              </a:ext>
            </a:extLst>
          </p:cNvPr>
          <p:cNvSpPr>
            <a:spLocks noGrp="1"/>
          </p:cNvSpPr>
          <p:nvPr>
            <p:ph type="title"/>
          </p:nvPr>
        </p:nvSpPr>
        <p:spPr>
          <a:xfrm>
            <a:off x="2849562" y="609600"/>
            <a:ext cx="6424439" cy="1320800"/>
          </a:xfrm>
        </p:spPr>
        <p:txBody>
          <a:bodyPr>
            <a:normAutofit/>
          </a:bodyPr>
          <a:lstStyle/>
          <a:p>
            <a:r>
              <a:rPr lang="es-CL" dirty="0"/>
              <a:t>Características de la obra dramática</a:t>
            </a:r>
            <a:endParaRPr lang="es-ES" dirty="0"/>
          </a:p>
        </p:txBody>
      </p:sp>
      <p:pic>
        <p:nvPicPr>
          <p:cNvPr id="7" name="Imagen 6" descr="Imagen que contiene persona, hombre, mujer, sostener&#10;&#10;Descripción generada automáticamente">
            <a:extLst>
              <a:ext uri="{FF2B5EF4-FFF2-40B4-BE49-F238E27FC236}">
                <a16:creationId xmlns:a16="http://schemas.microsoft.com/office/drawing/2014/main" id="{7956E0BD-9999-4FAA-918E-0E6F4DF583B7}"/>
              </a:ext>
            </a:extLst>
          </p:cNvPr>
          <p:cNvPicPr>
            <a:picLocks noChangeAspect="1"/>
          </p:cNvPicPr>
          <p:nvPr/>
        </p:nvPicPr>
        <p:blipFill rotWithShape="1">
          <a:blip r:embed="rId2">
            <a:alphaModFix/>
            <a:grayscl/>
          </a:blip>
          <a:srcRect l="7883" r="16984" b="5"/>
          <a:stretch/>
        </p:blipFill>
        <p:spPr>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p:spPr>
      </p:pic>
      <p:pic>
        <p:nvPicPr>
          <p:cNvPr id="8" name="Imagen 7" descr="Imagen que contiene objeto, interior, tabla, foto&#10;&#10;Descripción generada automáticamente">
            <a:extLst>
              <a:ext uri="{FF2B5EF4-FFF2-40B4-BE49-F238E27FC236}">
                <a16:creationId xmlns:a16="http://schemas.microsoft.com/office/drawing/2014/main" id="{C6E5CF1F-841D-4CDB-95C5-D88C9002D446}"/>
              </a:ext>
            </a:extLst>
          </p:cNvPr>
          <p:cNvPicPr>
            <a:picLocks noChangeAspect="1"/>
          </p:cNvPicPr>
          <p:nvPr/>
        </p:nvPicPr>
        <p:blipFill rotWithShape="1">
          <a:blip r:embed="rId3">
            <a:alphaModFix/>
            <a:grayscl/>
          </a:blip>
          <a:srcRect t="4189"/>
          <a:stretch/>
        </p:blipFill>
        <p:spPr>
          <a:xfrm>
            <a:off x="1" y="2286001"/>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p:spPr>
      </p:pic>
      <p:cxnSp>
        <p:nvCxnSpPr>
          <p:cNvPr id="34" name="Straight Connector 25">
            <a:extLst>
              <a:ext uri="{FF2B5EF4-FFF2-40B4-BE49-F238E27FC236}">
                <a16:creationId xmlns:a16="http://schemas.microsoft.com/office/drawing/2014/main" id="{245FF7EB-AF8C-409E-98CD-5FC52A7FE3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F96E1A5E-0D33-44CC-90CD-4618F4C44966}"/>
              </a:ext>
            </a:extLst>
          </p:cNvPr>
          <p:cNvPicPr>
            <a:picLocks noChangeAspect="1"/>
          </p:cNvPicPr>
          <p:nvPr/>
        </p:nvPicPr>
        <p:blipFill rotWithShape="1">
          <a:blip r:embed="rId4">
            <a:alphaModFix/>
            <a:grayscl/>
          </a:blip>
          <a:srcRect l="10660" r="2376"/>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cxnSp>
        <p:nvCxnSpPr>
          <p:cNvPr id="35" name="Straight Connector 27">
            <a:extLst>
              <a:ext uri="{FF2B5EF4-FFF2-40B4-BE49-F238E27FC236}">
                <a16:creationId xmlns:a16="http://schemas.microsoft.com/office/drawing/2014/main" id="{76C662A0-8572-4871-89B6-890ABB5460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Isosceles Triangle 8">
            <a:extLst>
              <a:ext uri="{FF2B5EF4-FFF2-40B4-BE49-F238E27FC236}">
                <a16:creationId xmlns:a16="http://schemas.microsoft.com/office/drawing/2014/main" id="{96C5C0EA-FCB4-4E56-9E07-3FE6E1935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8C323316-1F93-4BCE-B8D1-5268EDB5BF74}"/>
              </a:ext>
            </a:extLst>
          </p:cNvPr>
          <p:cNvSpPr>
            <a:spLocks noGrp="1"/>
          </p:cNvSpPr>
          <p:nvPr>
            <p:ph idx="1"/>
          </p:nvPr>
        </p:nvSpPr>
        <p:spPr>
          <a:xfrm>
            <a:off x="2849562" y="2160589"/>
            <a:ext cx="6424439" cy="3880773"/>
          </a:xfrm>
        </p:spPr>
        <p:txBody>
          <a:bodyPr>
            <a:normAutofit/>
          </a:bodyPr>
          <a:lstStyle/>
          <a:p>
            <a:pPr>
              <a:lnSpc>
                <a:spcPct val="90000"/>
              </a:lnSpc>
            </a:pPr>
            <a:r>
              <a:rPr lang="es-CL" sz="1700" b="1">
                <a:latin typeface="Aharoni" panose="02010803020104030203" pitchFamily="2" charset="-79"/>
                <a:cs typeface="Aharoni" panose="02010803020104030203" pitchFamily="2" charset="-79"/>
              </a:rPr>
              <a:t>Conflicto dramático:</a:t>
            </a:r>
            <a:r>
              <a:rPr lang="es-ES" sz="1700"/>
              <a:t>Toda obra dramática se caracteriza por presentar un conflicto entre dos fuerzas que se oponen. Ambas fuerzas, representadas por los personajes protagonistas y antagonistas, quieren anular a la otra y vencer en esta lucha. </a:t>
            </a:r>
          </a:p>
          <a:p>
            <a:pPr marL="0" indent="0">
              <a:lnSpc>
                <a:spcPct val="90000"/>
              </a:lnSpc>
              <a:buNone/>
            </a:pPr>
            <a:endParaRPr lang="es-ES" sz="1700"/>
          </a:p>
          <a:p>
            <a:pPr>
              <a:lnSpc>
                <a:spcPct val="90000"/>
              </a:lnSpc>
            </a:pPr>
            <a:r>
              <a:rPr lang="es-ES" sz="1700">
                <a:latin typeface="Aharoni" panose="02010803020104030203" pitchFamily="2" charset="-79"/>
                <a:cs typeface="Aharoni" panose="02010803020104030203" pitchFamily="2" charset="-79"/>
              </a:rPr>
              <a:t>Lenguaje dramático: </a:t>
            </a:r>
            <a:r>
              <a:rPr lang="es-ES" sz="1700"/>
              <a:t>Corresponde a un texto dialogado, un lenguaje expresivo, apelativo. De este modo los personajes reproducen la forma de hablar de cada tipo de persona: lenguaje coloquial, infantil, formal o incluso verbal.</a:t>
            </a:r>
          </a:p>
          <a:p>
            <a:pPr marL="0" indent="0">
              <a:lnSpc>
                <a:spcPct val="90000"/>
              </a:lnSpc>
              <a:buNone/>
            </a:pPr>
            <a:endParaRPr lang="es-ES" sz="1700"/>
          </a:p>
          <a:p>
            <a:pPr>
              <a:lnSpc>
                <a:spcPct val="90000"/>
              </a:lnSpc>
            </a:pPr>
            <a:r>
              <a:rPr lang="es-ES" sz="1700">
                <a:latin typeface="Aharoni" panose="02010803020104030203" pitchFamily="2" charset="-79"/>
                <a:cs typeface="Aharoni" panose="02010803020104030203" pitchFamily="2" charset="-79"/>
              </a:rPr>
              <a:t>Virtualidad teatral: </a:t>
            </a:r>
            <a:r>
              <a:rPr lang="es-ES" sz="1700"/>
              <a:t>Significa que toda obra dramática tiene como objetivo último ser representada frente a un público sobre un escenario convirtiéndose así en una obra de teatro</a:t>
            </a:r>
          </a:p>
          <a:p>
            <a:pPr>
              <a:lnSpc>
                <a:spcPct val="90000"/>
              </a:lnSpc>
            </a:pPr>
            <a:endParaRPr lang="es-ES" sz="1700"/>
          </a:p>
        </p:txBody>
      </p:sp>
    </p:spTree>
    <p:extLst>
      <p:ext uri="{BB962C8B-B14F-4D97-AF65-F5344CB8AC3E}">
        <p14:creationId xmlns:p14="http://schemas.microsoft.com/office/powerpoint/2010/main" val="2865377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006C0-B773-45A6-8F79-6A3385078E58}"/>
              </a:ext>
            </a:extLst>
          </p:cNvPr>
          <p:cNvSpPr>
            <a:spLocks noGrp="1"/>
          </p:cNvSpPr>
          <p:nvPr>
            <p:ph type="title"/>
          </p:nvPr>
        </p:nvSpPr>
        <p:spPr>
          <a:xfrm>
            <a:off x="2065867" y="609600"/>
            <a:ext cx="9149821" cy="801511"/>
          </a:xfrm>
        </p:spPr>
        <p:txBody>
          <a:bodyPr>
            <a:normAutofit/>
          </a:bodyPr>
          <a:lstStyle/>
          <a:p>
            <a:r>
              <a:rPr lang="es-ES" dirty="0"/>
              <a:t>Estructura interna de la obra dramática.</a:t>
            </a:r>
          </a:p>
        </p:txBody>
      </p:sp>
      <p:sp>
        <p:nvSpPr>
          <p:cNvPr id="24" name="Isosceles Triangle 21">
            <a:extLst>
              <a:ext uri="{FF2B5EF4-FFF2-40B4-BE49-F238E27FC236}">
                <a16:creationId xmlns:a16="http://schemas.microsoft.com/office/drawing/2014/main" id="{462665EA-AABF-4427-A720-538234E60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 y="4036978"/>
            <a:ext cx="457200" cy="2811294"/>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Imagen 6">
            <a:extLst>
              <a:ext uri="{FF2B5EF4-FFF2-40B4-BE49-F238E27FC236}">
                <a16:creationId xmlns:a16="http://schemas.microsoft.com/office/drawing/2014/main" id="{DF8C0D18-0F20-4E93-A0EA-8F47A34DC08C}"/>
              </a:ext>
            </a:extLst>
          </p:cNvPr>
          <p:cNvPicPr>
            <a:picLocks noChangeAspect="1"/>
          </p:cNvPicPr>
          <p:nvPr/>
        </p:nvPicPr>
        <p:blipFill rotWithShape="1">
          <a:blip r:embed="rId2"/>
          <a:srcRect l="25203" r="10420"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Marcador de contenido 2">
            <a:extLst>
              <a:ext uri="{FF2B5EF4-FFF2-40B4-BE49-F238E27FC236}">
                <a16:creationId xmlns:a16="http://schemas.microsoft.com/office/drawing/2014/main" id="{1895D589-4CDE-4479-BD65-06C271169D12}"/>
              </a:ext>
            </a:extLst>
          </p:cNvPr>
          <p:cNvSpPr>
            <a:spLocks noGrp="1"/>
          </p:cNvSpPr>
          <p:nvPr>
            <p:ph idx="1"/>
          </p:nvPr>
        </p:nvSpPr>
        <p:spPr>
          <a:xfrm>
            <a:off x="2849561" y="1757363"/>
            <a:ext cx="8366127" cy="4757737"/>
          </a:xfrm>
        </p:spPr>
        <p:txBody>
          <a:bodyPr>
            <a:normAutofit/>
          </a:bodyPr>
          <a:lstStyle/>
          <a:p>
            <a:pPr marL="0" indent="0" algn="just">
              <a:lnSpc>
                <a:spcPct val="90000"/>
              </a:lnSpc>
              <a:buNone/>
            </a:pPr>
            <a:r>
              <a:rPr lang="es-ES" sz="1600" b="1" dirty="0">
                <a:solidFill>
                  <a:srgbClr val="FF0000"/>
                </a:solidFill>
                <a:latin typeface="Arial" panose="020B0604020202020204" pitchFamily="34" charset="0"/>
                <a:cs typeface="Arial" panose="020B0604020202020204" pitchFamily="34" charset="0"/>
              </a:rPr>
              <a:t>Presentación del conflicto: </a:t>
            </a:r>
            <a:r>
              <a:rPr lang="es-ES" sz="1600" dirty="0">
                <a:latin typeface="Arial" panose="020B0604020202020204" pitchFamily="34" charset="0"/>
                <a:cs typeface="Arial" panose="020B0604020202020204" pitchFamily="34" charset="0"/>
              </a:rPr>
              <a:t>Corresponde a la situación inicial de la obra dramática. En ella conocemos las fuerzas que se enfrentarán y los motivos que tienen. Pueden distinguirse cinco etapas:</a:t>
            </a:r>
          </a:p>
          <a:p>
            <a:pPr algn="just">
              <a:lnSpc>
                <a:spcPct val="90000"/>
              </a:lnSpc>
            </a:pPr>
            <a:r>
              <a:rPr lang="es-ES" sz="1600" dirty="0">
                <a:latin typeface="Arial" panose="020B0604020202020204" pitchFamily="34" charset="0"/>
                <a:cs typeface="Arial" panose="020B0604020202020204" pitchFamily="34" charset="0"/>
              </a:rPr>
              <a:t>•	La presentación del protagonista.</a:t>
            </a:r>
          </a:p>
          <a:p>
            <a:pPr algn="just">
              <a:lnSpc>
                <a:spcPct val="90000"/>
              </a:lnSpc>
            </a:pPr>
            <a:r>
              <a:rPr lang="es-ES" sz="1600" dirty="0">
                <a:latin typeface="Arial" panose="020B0604020202020204" pitchFamily="34" charset="0"/>
                <a:cs typeface="Arial" panose="020B0604020202020204" pitchFamily="34" charset="0"/>
              </a:rPr>
              <a:t>•	La entrega de su propósito.</a:t>
            </a:r>
          </a:p>
          <a:p>
            <a:pPr algn="just">
              <a:lnSpc>
                <a:spcPct val="90000"/>
              </a:lnSpc>
            </a:pPr>
            <a:r>
              <a:rPr lang="es-ES" sz="1600" dirty="0">
                <a:latin typeface="Arial" panose="020B0604020202020204" pitchFamily="34" charset="0"/>
                <a:cs typeface="Arial" panose="020B0604020202020204" pitchFamily="34" charset="0"/>
              </a:rPr>
              <a:t>•	La presentación del antagonista.</a:t>
            </a:r>
          </a:p>
          <a:p>
            <a:pPr algn="just">
              <a:lnSpc>
                <a:spcPct val="90000"/>
              </a:lnSpc>
            </a:pPr>
            <a:r>
              <a:rPr lang="es-ES" sz="1600" dirty="0">
                <a:latin typeface="Arial" panose="020B0604020202020204" pitchFamily="34" charset="0"/>
                <a:cs typeface="Arial" panose="020B0604020202020204" pitchFamily="34" charset="0"/>
              </a:rPr>
              <a:t>•	La distinción de su objetivo.</a:t>
            </a:r>
          </a:p>
          <a:p>
            <a:pPr algn="just">
              <a:lnSpc>
                <a:spcPct val="90000"/>
              </a:lnSpc>
            </a:pPr>
            <a:r>
              <a:rPr lang="es-ES" sz="1600" dirty="0">
                <a:latin typeface="Arial" panose="020B0604020202020204" pitchFamily="34" charset="0"/>
                <a:cs typeface="Arial" panose="020B0604020202020204" pitchFamily="34" charset="0"/>
              </a:rPr>
              <a:t>•	El encuentro de las dos fuerzas opositoras.</a:t>
            </a:r>
          </a:p>
          <a:p>
            <a:pPr marL="0" indent="0" algn="just">
              <a:lnSpc>
                <a:spcPct val="90000"/>
              </a:lnSpc>
              <a:buNone/>
            </a:pPr>
            <a:r>
              <a:rPr lang="es-ES" sz="1600" b="1" dirty="0">
                <a:solidFill>
                  <a:srgbClr val="FF0000"/>
                </a:solidFill>
                <a:latin typeface="Arial" panose="020B0604020202020204" pitchFamily="34" charset="0"/>
                <a:cs typeface="Arial" panose="020B0604020202020204" pitchFamily="34" charset="0"/>
              </a:rPr>
              <a:t>Desarrollo del conflicto: </a:t>
            </a:r>
            <a:r>
              <a:rPr lang="es-ES" sz="1600" dirty="0">
                <a:latin typeface="Arial" panose="020B0604020202020204" pitchFamily="34" charset="0"/>
                <a:cs typeface="Arial" panose="020B0604020202020204" pitchFamily="34" charset="0"/>
              </a:rPr>
              <a:t>Corresponde a la situación intermedia de la obra dramática. En ella las fuerzas luchan por alcanzar sus respectivos objetivos, creando momentos de tensión y distensión. El momento que marca el término de esta etapa es el clímax o momento de máxima tensión, debido al choque de las fuerzas.</a:t>
            </a:r>
          </a:p>
          <a:p>
            <a:pPr marL="0" indent="0" algn="just">
              <a:lnSpc>
                <a:spcPct val="90000"/>
              </a:lnSpc>
              <a:buNone/>
            </a:pPr>
            <a:r>
              <a:rPr lang="es-ES" sz="1600" b="1" dirty="0">
                <a:solidFill>
                  <a:srgbClr val="FF0000"/>
                </a:solidFill>
                <a:latin typeface="Arial" panose="020B0604020202020204" pitchFamily="34" charset="0"/>
                <a:cs typeface="Arial" panose="020B0604020202020204" pitchFamily="34" charset="0"/>
              </a:rPr>
              <a:t>Desenlace del conflicto: </a:t>
            </a:r>
            <a:r>
              <a:rPr lang="es-ES" sz="1600" dirty="0">
                <a:latin typeface="Arial" panose="020B0604020202020204" pitchFamily="34" charset="0"/>
                <a:cs typeface="Arial" panose="020B0604020202020204" pitchFamily="34" charset="0"/>
              </a:rPr>
              <a:t>Corresponde a la situación final de la obra dramática. En ella una de las fuerzas se impone a la otra, triunfando sobre ella, de modo que ocurre una eliminación del obstáculo. Abarca desde el clímax hasta el término de la obra.</a:t>
            </a:r>
          </a:p>
          <a:p>
            <a:pPr marL="0" indent="0">
              <a:lnSpc>
                <a:spcPct val="90000"/>
              </a:lnSpc>
              <a:buNone/>
            </a:pPr>
            <a:endParaRPr lang="es-ES" sz="1100" dirty="0"/>
          </a:p>
        </p:txBody>
      </p:sp>
    </p:spTree>
    <p:extLst>
      <p:ext uri="{BB962C8B-B14F-4D97-AF65-F5344CB8AC3E}">
        <p14:creationId xmlns:p14="http://schemas.microsoft.com/office/powerpoint/2010/main" val="895070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A9B92-24DA-404F-ADC7-CDEEE71199EA}"/>
              </a:ext>
            </a:extLst>
          </p:cNvPr>
          <p:cNvSpPr>
            <a:spLocks noGrp="1"/>
          </p:cNvSpPr>
          <p:nvPr>
            <p:ph type="title"/>
          </p:nvPr>
        </p:nvSpPr>
        <p:spPr/>
        <p:txBody>
          <a:bodyPr/>
          <a:lstStyle/>
          <a:p>
            <a:r>
              <a:rPr lang="es-CL" dirty="0"/>
              <a:t>Ejemplo de obra dramática</a:t>
            </a:r>
            <a:endParaRPr lang="es-ES" dirty="0"/>
          </a:p>
        </p:txBody>
      </p:sp>
      <p:pic>
        <p:nvPicPr>
          <p:cNvPr id="4" name="Elementos multimedia en línea 3" title="RESUMEN de HAMLET - Draw My Life">
            <a:hlinkClick r:id="" action="ppaction://media"/>
            <a:extLst>
              <a:ext uri="{FF2B5EF4-FFF2-40B4-BE49-F238E27FC236}">
                <a16:creationId xmlns:a16="http://schemas.microsoft.com/office/drawing/2014/main" id="{D81990D0-7271-4309-A687-4A7DAEBDD7E5}"/>
              </a:ext>
            </a:extLst>
          </p:cNvPr>
          <p:cNvPicPr>
            <a:picLocks noGrp="1" noRot="1" noChangeAspect="1"/>
          </p:cNvPicPr>
          <p:nvPr>
            <p:ph idx="1"/>
            <a:videoFile r:link="rId1"/>
          </p:nvPr>
        </p:nvPicPr>
        <p:blipFill>
          <a:blip r:embed="rId3"/>
          <a:stretch>
            <a:fillRect/>
          </a:stretch>
        </p:blipFill>
        <p:spPr>
          <a:xfrm>
            <a:off x="1481137" y="1270000"/>
            <a:ext cx="9229725" cy="4901359"/>
          </a:xfrm>
          <a:prstGeom prst="rect">
            <a:avLst/>
          </a:prstGeom>
        </p:spPr>
      </p:pic>
      <p:sp>
        <p:nvSpPr>
          <p:cNvPr id="3" name="Rectángulo 2">
            <a:extLst>
              <a:ext uri="{FF2B5EF4-FFF2-40B4-BE49-F238E27FC236}">
                <a16:creationId xmlns:a16="http://schemas.microsoft.com/office/drawing/2014/main" id="{F1902ED7-D84C-4A83-9F8A-E4FEE7C9110C}"/>
              </a:ext>
            </a:extLst>
          </p:cNvPr>
          <p:cNvSpPr/>
          <p:nvPr/>
        </p:nvSpPr>
        <p:spPr>
          <a:xfrm>
            <a:off x="2541365" y="6345343"/>
            <a:ext cx="5969583" cy="369332"/>
          </a:xfrm>
          <a:prstGeom prst="rect">
            <a:avLst/>
          </a:prstGeom>
        </p:spPr>
        <p:txBody>
          <a:bodyPr wrap="none">
            <a:spAutoFit/>
          </a:bodyPr>
          <a:lstStyle/>
          <a:p>
            <a:r>
              <a:rPr lang="es-CL" dirty="0">
                <a:hlinkClick r:id="rId4"/>
              </a:rPr>
              <a:t>https://www.youtube.com/watch?v=VcxvMEWiriI&amp;vl=es</a:t>
            </a:r>
            <a:endParaRPr lang="es-CL" dirty="0"/>
          </a:p>
        </p:txBody>
      </p:sp>
    </p:spTree>
    <p:extLst>
      <p:ext uri="{BB962C8B-B14F-4D97-AF65-F5344CB8AC3E}">
        <p14:creationId xmlns:p14="http://schemas.microsoft.com/office/powerpoint/2010/main" val="29487275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7BFD4-6080-4099-B4C4-282058C163F4}"/>
              </a:ext>
            </a:extLst>
          </p:cNvPr>
          <p:cNvSpPr>
            <a:spLocks noGrp="1"/>
          </p:cNvSpPr>
          <p:nvPr>
            <p:ph type="title"/>
          </p:nvPr>
        </p:nvSpPr>
        <p:spPr>
          <a:xfrm>
            <a:off x="677334" y="609600"/>
            <a:ext cx="8596668" cy="734351"/>
          </a:xfrm>
        </p:spPr>
        <p:txBody>
          <a:bodyPr/>
          <a:lstStyle/>
          <a:p>
            <a:r>
              <a:rPr lang="es-CL" dirty="0"/>
              <a:t>Estructura externa de la obra dramática.</a:t>
            </a:r>
            <a:endParaRPr lang="es-ES" dirty="0"/>
          </a:p>
        </p:txBody>
      </p:sp>
      <p:sp>
        <p:nvSpPr>
          <p:cNvPr id="3" name="Marcador de contenido 2">
            <a:extLst>
              <a:ext uri="{FF2B5EF4-FFF2-40B4-BE49-F238E27FC236}">
                <a16:creationId xmlns:a16="http://schemas.microsoft.com/office/drawing/2014/main" id="{DFF14D1C-48C1-4F87-A8C2-DAAA0982B812}"/>
              </a:ext>
            </a:extLst>
          </p:cNvPr>
          <p:cNvSpPr>
            <a:spLocks noGrp="1"/>
          </p:cNvSpPr>
          <p:nvPr>
            <p:ph idx="1"/>
          </p:nvPr>
        </p:nvSpPr>
        <p:spPr>
          <a:xfrm>
            <a:off x="677334" y="1485901"/>
            <a:ext cx="8596668" cy="4555462"/>
          </a:xfrm>
        </p:spPr>
        <p:txBody>
          <a:bodyPr/>
          <a:lstStyle/>
          <a:p>
            <a:r>
              <a:rPr lang="es-CL" dirty="0"/>
              <a:t>Se puede dividir en tres partes:</a:t>
            </a:r>
          </a:p>
          <a:p>
            <a:pPr marL="0" indent="0">
              <a:buNone/>
            </a:pPr>
            <a:endParaRPr lang="es-CL" dirty="0"/>
          </a:p>
          <a:p>
            <a:pPr marL="0" indent="0">
              <a:buNone/>
            </a:pPr>
            <a:r>
              <a:rPr lang="es-ES" dirty="0"/>
              <a:t>   </a:t>
            </a:r>
          </a:p>
        </p:txBody>
      </p:sp>
      <p:sp>
        <p:nvSpPr>
          <p:cNvPr id="5" name="Rectángulo: esquinas redondeadas 4">
            <a:extLst>
              <a:ext uri="{FF2B5EF4-FFF2-40B4-BE49-F238E27FC236}">
                <a16:creationId xmlns:a16="http://schemas.microsoft.com/office/drawing/2014/main" id="{5D7F8E01-9974-44B3-94CA-AC15EC3B499A}"/>
              </a:ext>
            </a:extLst>
          </p:cNvPr>
          <p:cNvSpPr/>
          <p:nvPr/>
        </p:nvSpPr>
        <p:spPr>
          <a:xfrm>
            <a:off x="395111" y="1976129"/>
            <a:ext cx="3623733" cy="4272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2060"/>
                </a:solidFill>
              </a:rPr>
              <a:t>ACTO</a:t>
            </a:r>
            <a:r>
              <a:rPr lang="es-CL" b="1" dirty="0">
                <a:solidFill>
                  <a:srgbClr val="002060"/>
                </a:solidFill>
              </a:rPr>
              <a:t>:</a:t>
            </a:r>
            <a:endParaRPr lang="es-ES" b="1" dirty="0">
              <a:solidFill>
                <a:srgbClr val="002060"/>
              </a:solidFill>
            </a:endParaRPr>
          </a:p>
          <a:p>
            <a:pPr algn="just"/>
            <a:r>
              <a:rPr lang="es-ES" dirty="0"/>
              <a:t>Es la unidad mayor de la obra dramática. </a:t>
            </a:r>
          </a:p>
          <a:p>
            <a:pPr algn="just"/>
            <a:r>
              <a:rPr lang="es-ES" dirty="0"/>
              <a:t>La división de actos está relacionada con el contenido de la obra. En la división clásica, las obras tienen tres actos que coinciden con la estructura interna: presentación, desarrollo y desenlace del conflicto.</a:t>
            </a:r>
          </a:p>
          <a:p>
            <a:pPr algn="just"/>
            <a:r>
              <a:rPr lang="es-ES" dirty="0">
                <a:solidFill>
                  <a:schemeClr val="bg2"/>
                </a:solidFill>
              </a:rPr>
              <a:t>En la  obra teatral, el acto está marcado por la caída o cierre del telón</a:t>
            </a:r>
            <a:r>
              <a:rPr lang="es-ES" dirty="0"/>
              <a:t>.</a:t>
            </a:r>
          </a:p>
        </p:txBody>
      </p:sp>
      <p:sp>
        <p:nvSpPr>
          <p:cNvPr id="8" name="Rectángulo: esquinas redondeadas 7">
            <a:extLst>
              <a:ext uri="{FF2B5EF4-FFF2-40B4-BE49-F238E27FC236}">
                <a16:creationId xmlns:a16="http://schemas.microsoft.com/office/drawing/2014/main" id="{7D69C5B9-4207-4F0F-B186-D037E0169B87}"/>
              </a:ext>
            </a:extLst>
          </p:cNvPr>
          <p:cNvSpPr/>
          <p:nvPr/>
        </p:nvSpPr>
        <p:spPr>
          <a:xfrm>
            <a:off x="4360604" y="2005519"/>
            <a:ext cx="3070575" cy="4213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r>
              <a:rPr lang="es-CL" b="1" dirty="0">
                <a:solidFill>
                  <a:srgbClr val="002060"/>
                </a:solidFill>
              </a:rPr>
              <a:t>ESCENA:</a:t>
            </a:r>
          </a:p>
          <a:p>
            <a:pPr algn="just"/>
            <a:r>
              <a:rPr lang="es-ES" dirty="0"/>
              <a:t>Corresponde a una subdivisión menor de la obra dramática. Está determinada por la entrada o salida de un personaje.</a:t>
            </a:r>
            <a:endParaRPr lang="es-CL" dirty="0"/>
          </a:p>
          <a:p>
            <a:pPr algn="ctr"/>
            <a:endParaRPr lang="es-CL" dirty="0"/>
          </a:p>
          <a:p>
            <a:pPr algn="ctr"/>
            <a:endParaRPr lang="es-CL" dirty="0"/>
          </a:p>
          <a:p>
            <a:pPr algn="ctr"/>
            <a:endParaRPr lang="es-CL" dirty="0"/>
          </a:p>
          <a:p>
            <a:pPr algn="ctr"/>
            <a:endParaRPr lang="es-CL" dirty="0"/>
          </a:p>
          <a:p>
            <a:pPr algn="ctr"/>
            <a:endParaRPr lang="es-CL" dirty="0"/>
          </a:p>
          <a:p>
            <a:pPr algn="ctr"/>
            <a:r>
              <a:rPr lang="es-CL" dirty="0"/>
              <a:t> </a:t>
            </a:r>
            <a:endParaRPr lang="es-ES" dirty="0"/>
          </a:p>
        </p:txBody>
      </p:sp>
      <p:sp>
        <p:nvSpPr>
          <p:cNvPr id="22" name="Rectángulo: esquinas redondeadas 21">
            <a:extLst>
              <a:ext uri="{FF2B5EF4-FFF2-40B4-BE49-F238E27FC236}">
                <a16:creationId xmlns:a16="http://schemas.microsoft.com/office/drawing/2014/main" id="{8862C136-7C7C-4CFA-A320-3C823B3F60D1}"/>
              </a:ext>
            </a:extLst>
          </p:cNvPr>
          <p:cNvSpPr/>
          <p:nvPr/>
        </p:nvSpPr>
        <p:spPr>
          <a:xfrm>
            <a:off x="7738714" y="2046773"/>
            <a:ext cx="3070575" cy="3013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002060"/>
              </a:solidFill>
            </a:endParaRPr>
          </a:p>
          <a:p>
            <a:pPr algn="ctr"/>
            <a:r>
              <a:rPr lang="es-CL" dirty="0">
                <a:solidFill>
                  <a:srgbClr val="002060"/>
                </a:solidFill>
              </a:rPr>
              <a:t>CUADRO:</a:t>
            </a:r>
          </a:p>
          <a:p>
            <a:pPr algn="just"/>
            <a:r>
              <a:rPr lang="es-ES" dirty="0"/>
              <a:t> </a:t>
            </a:r>
          </a:p>
          <a:p>
            <a:pPr algn="just"/>
            <a:r>
              <a:rPr lang="es-ES" dirty="0"/>
              <a:t>Corresponde a una unidad menor dentro de la obra dramática. Lo marca un cambio de escenografía.</a:t>
            </a:r>
          </a:p>
          <a:p>
            <a:pPr algn="just"/>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4019942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7787F-4831-469B-9AEF-F03EA7443263}"/>
              </a:ext>
            </a:extLst>
          </p:cNvPr>
          <p:cNvSpPr>
            <a:spLocks noGrp="1"/>
          </p:cNvSpPr>
          <p:nvPr>
            <p:ph type="title"/>
          </p:nvPr>
        </p:nvSpPr>
        <p:spPr>
          <a:xfrm>
            <a:off x="677334" y="214489"/>
            <a:ext cx="8596668" cy="699911"/>
          </a:xfrm>
        </p:spPr>
        <p:txBody>
          <a:bodyPr/>
          <a:lstStyle/>
          <a:p>
            <a:r>
              <a:rPr lang="es-CL" dirty="0"/>
              <a:t>Lenguaje dramático</a:t>
            </a:r>
            <a:endParaRPr lang="es-ES" dirty="0"/>
          </a:p>
        </p:txBody>
      </p:sp>
      <p:sp>
        <p:nvSpPr>
          <p:cNvPr id="3" name="Marcador de contenido 2">
            <a:extLst>
              <a:ext uri="{FF2B5EF4-FFF2-40B4-BE49-F238E27FC236}">
                <a16:creationId xmlns:a16="http://schemas.microsoft.com/office/drawing/2014/main" id="{F9261D60-730A-4C20-BBF7-CFA2036D5B2E}"/>
              </a:ext>
            </a:extLst>
          </p:cNvPr>
          <p:cNvSpPr>
            <a:spLocks noGrp="1"/>
          </p:cNvSpPr>
          <p:nvPr>
            <p:ph idx="1"/>
          </p:nvPr>
        </p:nvSpPr>
        <p:spPr>
          <a:xfrm>
            <a:off x="677334" y="1616765"/>
            <a:ext cx="8596668" cy="5179146"/>
          </a:xfrm>
        </p:spPr>
        <p:txBody>
          <a:bodyPr>
            <a:normAutofit/>
          </a:bodyPr>
          <a:lstStyle/>
          <a:p>
            <a:r>
              <a:rPr lang="es-ES" dirty="0">
                <a:solidFill>
                  <a:schemeClr val="accent2"/>
                </a:solidFill>
              </a:rPr>
              <a:t>Diálogo: </a:t>
            </a:r>
          </a:p>
          <a:p>
            <a:pPr marL="0" indent="0">
              <a:buNone/>
            </a:pPr>
            <a:r>
              <a:rPr lang="es-ES" dirty="0"/>
              <a:t>Es la comunicación dialógica entre los personajes.</a:t>
            </a:r>
          </a:p>
          <a:p>
            <a:pPr marL="0" indent="0">
              <a:buNone/>
            </a:pPr>
            <a:endParaRPr lang="es-ES" dirty="0"/>
          </a:p>
          <a:p>
            <a:pPr marL="0" indent="0">
              <a:buNone/>
            </a:pPr>
            <a:endParaRPr lang="es-ES" dirty="0">
              <a:solidFill>
                <a:schemeClr val="accent2"/>
              </a:solidFill>
            </a:endParaRPr>
          </a:p>
          <a:p>
            <a:pPr marL="0" indent="0">
              <a:buNone/>
            </a:pPr>
            <a:endParaRPr lang="es-ES" dirty="0">
              <a:solidFill>
                <a:schemeClr val="accent2"/>
              </a:solidFill>
            </a:endParaRPr>
          </a:p>
          <a:p>
            <a:pPr marL="0" indent="0">
              <a:buNone/>
            </a:pPr>
            <a:endParaRPr lang="es-ES" dirty="0">
              <a:solidFill>
                <a:schemeClr val="accent2"/>
              </a:solidFill>
            </a:endParaRPr>
          </a:p>
          <a:p>
            <a:pPr marL="0" indent="0">
              <a:buNone/>
            </a:pPr>
            <a:endParaRPr lang="es-ES" dirty="0">
              <a:solidFill>
                <a:schemeClr val="accent2"/>
              </a:solidFill>
            </a:endParaRPr>
          </a:p>
          <a:p>
            <a:pPr marL="0" indent="0">
              <a:buNone/>
            </a:pPr>
            <a:endParaRPr lang="es-ES" dirty="0">
              <a:solidFill>
                <a:schemeClr val="accent2"/>
              </a:solidFill>
            </a:endParaRPr>
          </a:p>
          <a:p>
            <a:pPr marL="0" indent="0">
              <a:buNone/>
            </a:pPr>
            <a:endParaRPr lang="es-ES" dirty="0">
              <a:solidFill>
                <a:schemeClr val="accent2"/>
              </a:solidFill>
            </a:endParaRPr>
          </a:p>
          <a:p>
            <a:pPr marL="0" indent="0">
              <a:buNone/>
            </a:pPr>
            <a:endParaRPr lang="es-ES" dirty="0"/>
          </a:p>
          <a:p>
            <a:pPr marL="0" indent="0">
              <a:buNone/>
            </a:pPr>
            <a:endParaRPr lang="es-ES" dirty="0"/>
          </a:p>
          <a:p>
            <a:pPr marL="0" indent="0">
              <a:buNone/>
            </a:pPr>
            <a:endParaRPr lang="es-ES" dirty="0"/>
          </a:p>
        </p:txBody>
      </p:sp>
      <p:pic>
        <p:nvPicPr>
          <p:cNvPr id="4" name="Elementos multimedia en línea 3" title="Homero Macbeth">
            <a:hlinkClick r:id="" action="ppaction://media"/>
            <a:extLst>
              <a:ext uri="{FF2B5EF4-FFF2-40B4-BE49-F238E27FC236}">
                <a16:creationId xmlns:a16="http://schemas.microsoft.com/office/drawing/2014/main" id="{E30E019B-58F9-4046-B69F-D4DE083EAC7F}"/>
              </a:ext>
            </a:extLst>
          </p:cNvPr>
          <p:cNvPicPr>
            <a:picLocks noRot="1" noChangeAspect="1"/>
          </p:cNvPicPr>
          <p:nvPr>
            <a:videoFile r:link="rId1"/>
          </p:nvPr>
        </p:nvPicPr>
        <p:blipFill>
          <a:blip r:embed="rId3"/>
          <a:stretch>
            <a:fillRect/>
          </a:stretch>
        </p:blipFill>
        <p:spPr>
          <a:xfrm>
            <a:off x="1638852" y="2867196"/>
            <a:ext cx="5669414" cy="3189047"/>
          </a:xfrm>
          <a:prstGeom prst="rect">
            <a:avLst/>
          </a:prstGeom>
        </p:spPr>
      </p:pic>
      <p:sp>
        <p:nvSpPr>
          <p:cNvPr id="5" name="Rectángulo 4">
            <a:extLst>
              <a:ext uri="{FF2B5EF4-FFF2-40B4-BE49-F238E27FC236}">
                <a16:creationId xmlns:a16="http://schemas.microsoft.com/office/drawing/2014/main" id="{9CA0D909-1E07-4310-AB15-2FAB4FF84B63}"/>
              </a:ext>
            </a:extLst>
          </p:cNvPr>
          <p:cNvSpPr/>
          <p:nvPr/>
        </p:nvSpPr>
        <p:spPr>
          <a:xfrm>
            <a:off x="2032847" y="6241411"/>
            <a:ext cx="5275419" cy="369332"/>
          </a:xfrm>
          <a:prstGeom prst="rect">
            <a:avLst/>
          </a:prstGeom>
        </p:spPr>
        <p:txBody>
          <a:bodyPr wrap="none">
            <a:spAutoFit/>
          </a:bodyPr>
          <a:lstStyle/>
          <a:p>
            <a:r>
              <a:rPr lang="es-CL" dirty="0">
                <a:hlinkClick r:id="rId4"/>
              </a:rPr>
              <a:t>https://www.youtube.com/watch?v=9-EsB6KbI9g</a:t>
            </a:r>
            <a:endParaRPr lang="es-CL" dirty="0"/>
          </a:p>
        </p:txBody>
      </p:sp>
    </p:spTree>
    <p:extLst>
      <p:ext uri="{BB962C8B-B14F-4D97-AF65-F5344CB8AC3E}">
        <p14:creationId xmlns:p14="http://schemas.microsoft.com/office/powerpoint/2010/main" val="3895787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BFEDD0-D732-412D-9BC9-0F825EC6C99C}"/>
              </a:ext>
            </a:extLst>
          </p:cNvPr>
          <p:cNvSpPr>
            <a:spLocks noGrp="1"/>
          </p:cNvSpPr>
          <p:nvPr>
            <p:ph idx="1"/>
          </p:nvPr>
        </p:nvSpPr>
        <p:spPr>
          <a:xfrm>
            <a:off x="677334" y="1271356"/>
            <a:ext cx="8596668" cy="5061711"/>
          </a:xfrm>
        </p:spPr>
        <p:txBody>
          <a:bodyPr/>
          <a:lstStyle/>
          <a:p>
            <a:r>
              <a:rPr lang="es-CL" dirty="0">
                <a:solidFill>
                  <a:schemeClr val="accent2">
                    <a:lumMod val="75000"/>
                  </a:schemeClr>
                </a:solidFill>
              </a:rPr>
              <a:t>Acotaciones: </a:t>
            </a:r>
            <a:r>
              <a:rPr lang="es-ES" dirty="0">
                <a:solidFill>
                  <a:schemeClr val="tx1"/>
                </a:solidFill>
              </a:rPr>
              <a:t>Aparece entre paréntesis y con letra cursiva. Aportan aspectos visuales de la obra, rasgos físicos de los personajes, actitudes o tonos de voz, elementos paraverbales. Sirven de guía para el lector y para el director.</a:t>
            </a:r>
          </a:p>
          <a:p>
            <a:endParaRPr lang="es-CL" dirty="0">
              <a:solidFill>
                <a:schemeClr val="tx1"/>
              </a:solidFill>
            </a:endParaRPr>
          </a:p>
          <a:p>
            <a:endParaRPr lang="es-ES" dirty="0">
              <a:solidFill>
                <a:schemeClr val="accent2">
                  <a:lumMod val="75000"/>
                </a:schemeClr>
              </a:solidFill>
            </a:endParaRPr>
          </a:p>
        </p:txBody>
      </p:sp>
      <p:pic>
        <p:nvPicPr>
          <p:cNvPr id="4" name="Imagen 3">
            <a:extLst>
              <a:ext uri="{FF2B5EF4-FFF2-40B4-BE49-F238E27FC236}">
                <a16:creationId xmlns:a16="http://schemas.microsoft.com/office/drawing/2014/main" id="{DD362918-5F86-4037-B970-4F4D0DCF76FA}"/>
              </a:ext>
            </a:extLst>
          </p:cNvPr>
          <p:cNvPicPr>
            <a:picLocks noChangeAspect="1"/>
          </p:cNvPicPr>
          <p:nvPr/>
        </p:nvPicPr>
        <p:blipFill>
          <a:blip r:embed="rId2"/>
          <a:stretch>
            <a:fillRect/>
          </a:stretch>
        </p:blipFill>
        <p:spPr>
          <a:xfrm>
            <a:off x="1942148" y="2020711"/>
            <a:ext cx="5655273" cy="4436533"/>
          </a:xfrm>
          <a:prstGeom prst="rect">
            <a:avLst/>
          </a:prstGeom>
        </p:spPr>
      </p:pic>
    </p:spTree>
    <p:extLst>
      <p:ext uri="{BB962C8B-B14F-4D97-AF65-F5344CB8AC3E}">
        <p14:creationId xmlns:p14="http://schemas.microsoft.com/office/powerpoint/2010/main" val="356340563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C2FE88-1474-426D-902E-18734229D5D7}"/>
              </a:ext>
            </a:extLst>
          </p:cNvPr>
          <p:cNvSpPr>
            <a:spLocks noGrp="1"/>
          </p:cNvSpPr>
          <p:nvPr>
            <p:ph idx="1"/>
          </p:nvPr>
        </p:nvSpPr>
        <p:spPr>
          <a:xfrm>
            <a:off x="677334" y="1399823"/>
            <a:ext cx="8596668" cy="4641540"/>
          </a:xfrm>
        </p:spPr>
        <p:txBody>
          <a:bodyPr/>
          <a:lstStyle/>
          <a:p>
            <a:r>
              <a:rPr lang="es-CL" dirty="0">
                <a:solidFill>
                  <a:schemeClr val="accent2">
                    <a:lumMod val="60000"/>
                    <a:lumOff val="40000"/>
                  </a:schemeClr>
                </a:solidFill>
              </a:rPr>
              <a:t>Aparte :</a:t>
            </a:r>
            <a:r>
              <a:rPr lang="es-ES" dirty="0"/>
              <a:t>Corresponde a una forma discursiva en la cual el personaje habla para sí mismo, suponiendo que los otros personajes no lo escuchan. Con esto establece una cierta complicidad con el público.</a:t>
            </a:r>
          </a:p>
          <a:p>
            <a:pPr marL="0" indent="0">
              <a:buNone/>
            </a:pPr>
            <a:endParaRPr lang="es-ES" dirty="0"/>
          </a:p>
        </p:txBody>
      </p:sp>
      <p:pic>
        <p:nvPicPr>
          <p:cNvPr id="4" name="Elementos multimedia en línea 3" title="Ejemplo de aparte (La venganza de don Mendo).mp4">
            <a:hlinkClick r:id="" action="ppaction://media"/>
            <a:extLst>
              <a:ext uri="{FF2B5EF4-FFF2-40B4-BE49-F238E27FC236}">
                <a16:creationId xmlns:a16="http://schemas.microsoft.com/office/drawing/2014/main" id="{6F387A7B-49B4-4BEF-93F0-49A516CD7357}"/>
              </a:ext>
            </a:extLst>
          </p:cNvPr>
          <p:cNvPicPr>
            <a:picLocks noRot="1" noChangeAspect="1"/>
          </p:cNvPicPr>
          <p:nvPr>
            <a:videoFile r:link="rId1"/>
          </p:nvPr>
        </p:nvPicPr>
        <p:blipFill>
          <a:blip r:embed="rId3"/>
          <a:stretch>
            <a:fillRect/>
          </a:stretch>
        </p:blipFill>
        <p:spPr>
          <a:xfrm>
            <a:off x="1676154" y="2243031"/>
            <a:ext cx="6096000" cy="3429000"/>
          </a:xfrm>
          <a:prstGeom prst="rect">
            <a:avLst/>
          </a:prstGeom>
        </p:spPr>
      </p:pic>
      <p:sp>
        <p:nvSpPr>
          <p:cNvPr id="2" name="Rectángulo 1">
            <a:extLst>
              <a:ext uri="{FF2B5EF4-FFF2-40B4-BE49-F238E27FC236}">
                <a16:creationId xmlns:a16="http://schemas.microsoft.com/office/drawing/2014/main" id="{FE906B82-8EFF-4011-A57A-67294726AF85}"/>
              </a:ext>
            </a:extLst>
          </p:cNvPr>
          <p:cNvSpPr/>
          <p:nvPr/>
        </p:nvSpPr>
        <p:spPr>
          <a:xfrm>
            <a:off x="2576543" y="5856697"/>
            <a:ext cx="5395644" cy="369332"/>
          </a:xfrm>
          <a:prstGeom prst="rect">
            <a:avLst/>
          </a:prstGeom>
        </p:spPr>
        <p:txBody>
          <a:bodyPr wrap="none">
            <a:spAutoFit/>
          </a:bodyPr>
          <a:lstStyle/>
          <a:p>
            <a:r>
              <a:rPr lang="es-CL" dirty="0">
                <a:hlinkClick r:id="rId4"/>
              </a:rPr>
              <a:t>https://www.youtube.com/watch?v=HlkuV9sGA1Y</a:t>
            </a:r>
            <a:endParaRPr lang="es-CL" dirty="0"/>
          </a:p>
        </p:txBody>
      </p:sp>
    </p:spTree>
    <p:extLst>
      <p:ext uri="{BB962C8B-B14F-4D97-AF65-F5344CB8AC3E}">
        <p14:creationId xmlns:p14="http://schemas.microsoft.com/office/powerpoint/2010/main" val="94982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otalTime>12</TotalTime>
  <Words>1147</Words>
  <Application>Microsoft Office PowerPoint</Application>
  <PresentationFormat>Panorámica</PresentationFormat>
  <Paragraphs>75</Paragraphs>
  <Slides>13</Slides>
  <Notes>0</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Aharoni</vt:lpstr>
      <vt:lpstr>Arial</vt:lpstr>
      <vt:lpstr>Trebuchet MS</vt:lpstr>
      <vt:lpstr>Wingdings 3</vt:lpstr>
      <vt:lpstr>Faceta</vt:lpstr>
      <vt:lpstr>La Obra dramática (conceptos básicos)</vt:lpstr>
      <vt:lpstr>La obra dramática .</vt:lpstr>
      <vt:lpstr>Características de la obra dramática</vt:lpstr>
      <vt:lpstr>Estructura interna de la obra dramática.</vt:lpstr>
      <vt:lpstr>Ejemplo de obra dramática</vt:lpstr>
      <vt:lpstr>Estructura externa de la obra dramática.</vt:lpstr>
      <vt:lpstr>Lenguaje dramático</vt:lpstr>
      <vt:lpstr>Presentación de PowerPoint</vt:lpstr>
      <vt:lpstr>Presentación de PowerPoint</vt:lpstr>
      <vt:lpstr>Presentación de PowerPoint</vt:lpstr>
      <vt:lpstr>Personajes dramáticos</vt:lpstr>
      <vt:lpstr>Presentación de PowerPoint</vt:lpstr>
      <vt:lpstr>Formas Mayores del género dramático.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Obra dramática (conceptos básicos)</dc:title>
  <dc:creator>Xime Meneses</dc:creator>
  <cp:lastModifiedBy>Pedro Maureira Contreras</cp:lastModifiedBy>
  <cp:revision>2</cp:revision>
  <dcterms:created xsi:type="dcterms:W3CDTF">2020-03-26T13:35:15Z</dcterms:created>
  <dcterms:modified xsi:type="dcterms:W3CDTF">2020-03-26T20:27:19Z</dcterms:modified>
</cp:coreProperties>
</file>